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68" r:id="rId1"/>
  </p:sldMasterIdLst>
  <p:sldIdLst>
    <p:sldId id="3631" r:id="rId2"/>
    <p:sldId id="3802" r:id="rId3"/>
    <p:sldId id="3190" r:id="rId4"/>
    <p:sldId id="3191" r:id="rId5"/>
    <p:sldId id="2712" r:id="rId6"/>
    <p:sldId id="5020" r:id="rId7"/>
    <p:sldId id="5073" r:id="rId8"/>
    <p:sldId id="5074" r:id="rId9"/>
    <p:sldId id="3673" r:id="rId10"/>
    <p:sldId id="3539" r:id="rId11"/>
    <p:sldId id="1310" r:id="rId12"/>
    <p:sldId id="3610" r:id="rId13"/>
    <p:sldId id="3709" r:id="rId14"/>
    <p:sldId id="2838" r:id="rId15"/>
    <p:sldId id="3594" r:id="rId16"/>
    <p:sldId id="3645" r:id="rId17"/>
    <p:sldId id="423" r:id="rId18"/>
    <p:sldId id="4015" r:id="rId19"/>
    <p:sldId id="3202" r:id="rId20"/>
    <p:sldId id="4014" r:id="rId21"/>
    <p:sldId id="4016" r:id="rId22"/>
    <p:sldId id="4017" r:id="rId23"/>
    <p:sldId id="4018" r:id="rId24"/>
    <p:sldId id="4019" r:id="rId25"/>
    <p:sldId id="4020" r:id="rId26"/>
    <p:sldId id="4021" r:id="rId27"/>
    <p:sldId id="4022" r:id="rId28"/>
    <p:sldId id="4023" r:id="rId29"/>
    <p:sldId id="4024" r:id="rId30"/>
    <p:sldId id="3806" r:id="rId31"/>
    <p:sldId id="4106" r:id="rId32"/>
    <p:sldId id="4107" r:id="rId33"/>
    <p:sldId id="4577" r:id="rId34"/>
    <p:sldId id="3260" r:id="rId35"/>
    <p:sldId id="2628" r:id="rId36"/>
    <p:sldId id="4825" r:id="rId37"/>
    <p:sldId id="5087" r:id="rId38"/>
    <p:sldId id="1569" r:id="rId39"/>
    <p:sldId id="3600" r:id="rId40"/>
    <p:sldId id="4373" r:id="rId41"/>
    <p:sldId id="4709" r:id="rId42"/>
    <p:sldId id="4871" r:id="rId43"/>
    <p:sldId id="4872" r:id="rId44"/>
    <p:sldId id="4655" r:id="rId45"/>
    <p:sldId id="431" r:id="rId46"/>
    <p:sldId id="3601" r:id="rId47"/>
    <p:sldId id="3523" r:id="rId48"/>
    <p:sldId id="5117" r:id="rId49"/>
    <p:sldId id="5104" r:id="rId50"/>
    <p:sldId id="5118" r:id="rId51"/>
    <p:sldId id="5105" r:id="rId52"/>
    <p:sldId id="5119" r:id="rId53"/>
    <p:sldId id="5115" r:id="rId54"/>
    <p:sldId id="5120" r:id="rId55"/>
    <p:sldId id="432" r:id="rId56"/>
    <p:sldId id="4679" r:id="rId57"/>
    <p:sldId id="5056" r:id="rId58"/>
    <p:sldId id="3172" r:id="rId59"/>
    <p:sldId id="3175" r:id="rId60"/>
    <p:sldId id="3132" r:id="rId61"/>
    <p:sldId id="3133" r:id="rId62"/>
    <p:sldId id="323" r:id="rId63"/>
    <p:sldId id="2638" r:id="rId64"/>
    <p:sldId id="3846" r:id="rId65"/>
    <p:sldId id="5121" r:id="rId66"/>
    <p:sldId id="5065" r:id="rId67"/>
    <p:sldId id="1623" r:id="rId68"/>
    <p:sldId id="327" r:id="rId69"/>
    <p:sldId id="3734" r:id="rId70"/>
    <p:sldId id="5122" r:id="rId71"/>
    <p:sldId id="5123" r:id="rId72"/>
    <p:sldId id="5124" r:id="rId73"/>
    <p:sldId id="5125" r:id="rId74"/>
    <p:sldId id="4025" r:id="rId75"/>
    <p:sldId id="4026" r:id="rId76"/>
    <p:sldId id="4027" r:id="rId77"/>
    <p:sldId id="4028" r:id="rId78"/>
    <p:sldId id="5126" r:id="rId79"/>
    <p:sldId id="4029" r:id="rId80"/>
    <p:sldId id="4030" r:id="rId81"/>
    <p:sldId id="4031" r:id="rId82"/>
    <p:sldId id="5127" r:id="rId83"/>
    <p:sldId id="5066" r:id="rId84"/>
    <p:sldId id="3558" r:id="rId85"/>
    <p:sldId id="3588" r:id="rId86"/>
    <p:sldId id="3589" r:id="rId87"/>
    <p:sldId id="3616" r:id="rId88"/>
    <p:sldId id="3617" r:id="rId89"/>
    <p:sldId id="3590" r:id="rId90"/>
    <p:sldId id="3872" r:id="rId91"/>
    <p:sldId id="3873" r:id="rId92"/>
    <p:sldId id="3158" r:id="rId93"/>
    <p:sldId id="2510" r:id="rId94"/>
    <p:sldId id="2674" r:id="rId95"/>
    <p:sldId id="343" r:id="rId96"/>
    <p:sldId id="2951" r:id="rId97"/>
    <p:sldId id="345" r:id="rId98"/>
    <p:sldId id="2806" r:id="rId99"/>
    <p:sldId id="2844" r:id="rId100"/>
    <p:sldId id="779" r:id="rId101"/>
    <p:sldId id="659" r:id="rId102"/>
    <p:sldId id="661" r:id="rId103"/>
    <p:sldId id="662" r:id="rId104"/>
    <p:sldId id="663" r:id="rId105"/>
    <p:sldId id="664" r:id="rId106"/>
    <p:sldId id="5128" r:id="rId107"/>
    <p:sldId id="346" r:id="rId108"/>
    <p:sldId id="658" r:id="rId109"/>
    <p:sldId id="354" r:id="rId110"/>
    <p:sldId id="2607" r:id="rId111"/>
    <p:sldId id="1629" r:id="rId112"/>
    <p:sldId id="1817" r:id="rId113"/>
    <p:sldId id="850" r:id="rId114"/>
    <p:sldId id="357" r:id="rId115"/>
    <p:sldId id="358" r:id="rId116"/>
    <p:sldId id="430" r:id="rId117"/>
    <p:sldId id="359" r:id="rId118"/>
    <p:sldId id="360" r:id="rId119"/>
    <p:sldId id="361" r:id="rId120"/>
    <p:sldId id="362" r:id="rId121"/>
    <p:sldId id="364" r:id="rId122"/>
    <p:sldId id="2949" r:id="rId123"/>
    <p:sldId id="2950" r:id="rId124"/>
    <p:sldId id="363" r:id="rId125"/>
    <p:sldId id="1630" r:id="rId126"/>
    <p:sldId id="2609" r:id="rId127"/>
    <p:sldId id="365" r:id="rId128"/>
    <p:sldId id="369" r:id="rId129"/>
    <p:sldId id="370" r:id="rId130"/>
    <p:sldId id="1905" r:id="rId131"/>
    <p:sldId id="1488" r:id="rId132"/>
    <p:sldId id="372" r:id="rId133"/>
    <p:sldId id="2725" r:id="rId134"/>
    <p:sldId id="2726" r:id="rId135"/>
    <p:sldId id="2727" r:id="rId136"/>
    <p:sldId id="373" r:id="rId137"/>
    <p:sldId id="374" r:id="rId138"/>
    <p:sldId id="375" r:id="rId139"/>
    <p:sldId id="376" r:id="rId140"/>
    <p:sldId id="462" r:id="rId141"/>
    <p:sldId id="3165" r:id="rId142"/>
    <p:sldId id="502" r:id="rId143"/>
    <p:sldId id="5089" r:id="rId144"/>
    <p:sldId id="5090" r:id="rId145"/>
    <p:sldId id="5088" r:id="rId146"/>
    <p:sldId id="463" r:id="rId147"/>
    <p:sldId id="911" r:id="rId148"/>
    <p:sldId id="4779" r:id="rId149"/>
    <p:sldId id="380" r:id="rId150"/>
    <p:sldId id="381" r:id="rId151"/>
    <p:sldId id="472" r:id="rId152"/>
    <p:sldId id="382" r:id="rId153"/>
    <p:sldId id="1759" r:id="rId154"/>
    <p:sldId id="1835" r:id="rId155"/>
    <p:sldId id="3168" r:id="rId156"/>
    <p:sldId id="3123" r:id="rId157"/>
    <p:sldId id="3124" r:id="rId158"/>
    <p:sldId id="3125" r:id="rId159"/>
    <p:sldId id="3126" r:id="rId160"/>
    <p:sldId id="2497" r:id="rId161"/>
    <p:sldId id="3862" r:id="rId162"/>
    <p:sldId id="5068" r:id="rId163"/>
    <p:sldId id="3819" r:id="rId164"/>
    <p:sldId id="2732" r:id="rId165"/>
    <p:sldId id="2733" r:id="rId166"/>
    <p:sldId id="2735" r:id="rId167"/>
    <p:sldId id="2736" r:id="rId168"/>
    <p:sldId id="2737" r:id="rId169"/>
    <p:sldId id="2738" r:id="rId170"/>
    <p:sldId id="3416" r:id="rId171"/>
    <p:sldId id="5091" r:id="rId172"/>
    <p:sldId id="5092" r:id="rId173"/>
    <p:sldId id="5093" r:id="rId174"/>
    <p:sldId id="5094" r:id="rId175"/>
    <p:sldId id="4265" r:id="rId176"/>
    <p:sldId id="5095" r:id="rId177"/>
    <p:sldId id="5096" r:id="rId178"/>
    <p:sldId id="5097" r:id="rId179"/>
    <p:sldId id="5098" r:id="rId180"/>
    <p:sldId id="5099" r:id="rId181"/>
    <p:sldId id="5100" r:id="rId182"/>
    <p:sldId id="3820" r:id="rId183"/>
    <p:sldId id="5101" r:id="rId184"/>
    <p:sldId id="5102" r:id="rId185"/>
    <p:sldId id="5103" r:id="rId186"/>
    <p:sldId id="4728" r:id="rId187"/>
    <p:sldId id="3423" r:id="rId188"/>
    <p:sldId id="5129" r:id="rId189"/>
    <p:sldId id="5130" r:id="rId190"/>
    <p:sldId id="2742" r:id="rId191"/>
    <p:sldId id="4273" r:id="rId192"/>
    <p:sldId id="4274" r:id="rId193"/>
    <p:sldId id="4275" r:id="rId194"/>
    <p:sldId id="4277" r:id="rId195"/>
    <p:sldId id="4278" r:id="rId196"/>
    <p:sldId id="4279" r:id="rId197"/>
    <p:sldId id="4280" r:id="rId198"/>
    <p:sldId id="4281" r:id="rId199"/>
    <p:sldId id="4282" r:id="rId200"/>
    <p:sldId id="4283" r:id="rId201"/>
    <p:sldId id="4284" r:id="rId202"/>
    <p:sldId id="4285" r:id="rId203"/>
    <p:sldId id="4286" r:id="rId204"/>
    <p:sldId id="4287" r:id="rId205"/>
    <p:sldId id="5131" r:id="rId206"/>
    <p:sldId id="5133" r:id="rId207"/>
    <p:sldId id="4288" r:id="rId208"/>
    <p:sldId id="5134" r:id="rId209"/>
    <p:sldId id="4289" r:id="rId210"/>
    <p:sldId id="4290" r:id="rId211"/>
    <p:sldId id="4291" r:id="rId212"/>
    <p:sldId id="4292" r:id="rId213"/>
    <p:sldId id="4293" r:id="rId214"/>
    <p:sldId id="5135" r:id="rId215"/>
    <p:sldId id="5132" r:id="rId216"/>
    <p:sldId id="1827" r:id="rId217"/>
    <p:sldId id="1828" r:id="rId218"/>
    <p:sldId id="1699" r:id="rId219"/>
    <p:sldId id="1700" r:id="rId220"/>
    <p:sldId id="1701" r:id="rId221"/>
    <p:sldId id="3714" r:id="rId222"/>
    <p:sldId id="2753" r:id="rId223"/>
    <p:sldId id="2754" r:id="rId224"/>
    <p:sldId id="4760" r:id="rId225"/>
    <p:sldId id="4761" r:id="rId226"/>
    <p:sldId id="4762" r:id="rId227"/>
    <p:sldId id="2755" r:id="rId228"/>
    <p:sldId id="1316" r:id="rId229"/>
    <p:sldId id="1317" r:id="rId230"/>
    <p:sldId id="1521" r:id="rId231"/>
    <p:sldId id="3178" r:id="rId232"/>
    <p:sldId id="2758" r:id="rId233"/>
    <p:sldId id="839" r:id="rId234"/>
    <p:sldId id="1640" r:id="rId235"/>
    <p:sldId id="5137" r:id="rId236"/>
    <p:sldId id="5138" r:id="rId237"/>
    <p:sldId id="5139" r:id="rId238"/>
    <p:sldId id="5140" r:id="rId239"/>
    <p:sldId id="4294" r:id="rId240"/>
    <p:sldId id="4295" r:id="rId241"/>
    <p:sldId id="4296" r:id="rId242"/>
    <p:sldId id="4297" r:id="rId243"/>
    <p:sldId id="4298" r:id="rId244"/>
    <p:sldId id="5141" r:id="rId245"/>
    <p:sldId id="5142" r:id="rId246"/>
    <p:sldId id="4299" r:id="rId2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385" userDrawn="1">
          <p15:clr>
            <a:srgbClr val="A4A3A4"/>
          </p15:clr>
        </p15:guide>
        <p15:guide id="5" orient="horz" pos="4088" userDrawn="1">
          <p15:clr>
            <a:srgbClr val="A4A3A4"/>
          </p15:clr>
        </p15:guide>
        <p15:guide id="6" pos="4536" userDrawn="1">
          <p15:clr>
            <a:srgbClr val="A4A3A4"/>
          </p15:clr>
        </p15:guide>
        <p15:guide id="7" pos="4309" userDrawn="1">
          <p15:clr>
            <a:srgbClr val="A4A3A4"/>
          </p15:clr>
        </p15:guide>
        <p15:guide id="8" orient="horz" pos="31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nardo Ribeiro Ferreira" initials="BRF" lastIdx="2" clrIdx="0">
    <p:extLst>
      <p:ext uri="{19B8F6BF-5375-455C-9EA6-DF929625EA0E}">
        <p15:presenceInfo xmlns:p15="http://schemas.microsoft.com/office/powerpoint/2012/main" userId="fe39cb9446bf5b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1D23"/>
    <a:srgbClr val="7FB71F"/>
    <a:srgbClr val="4472C4"/>
    <a:srgbClr val="DDDEE0"/>
    <a:srgbClr val="8B65A1"/>
    <a:srgbClr val="E568A3"/>
    <a:srgbClr val="E68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16" y="114"/>
      </p:cViewPr>
      <p:guideLst>
        <p:guide orient="horz" pos="232"/>
        <p:guide pos="226"/>
        <p:guide pos="5534"/>
        <p:guide orient="horz" pos="3385"/>
        <p:guide orient="horz" pos="4088"/>
        <p:guide pos="4536"/>
        <p:guide pos="4309"/>
        <p:guide orient="horz" pos="31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commentAuthors" Target="commentAuthor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presProps" Target="pres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viewProps" Target="viewProps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theme" Target="theme/theme1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tableStyles" Target="tableStyles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17T15:40:33.707" idx="2">
    <p:pos x="4000" y="2437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1279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2756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3811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4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0776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575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5518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89415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30980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3404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1568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6992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fld id="{E602DA8A-008E-475F-B494-5578F1741E90}" type="datetimeFigureOut">
              <a:rPr lang="pt-BR" smtClean="0"/>
              <a:pPr/>
              <a:t>17/07/2026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526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9" r:id="rId1"/>
    <p:sldLayoutId id="2147484670" r:id="rId2"/>
    <p:sldLayoutId id="2147484671" r:id="rId3"/>
    <p:sldLayoutId id="2147484672" r:id="rId4"/>
    <p:sldLayoutId id="2147484673" r:id="rId5"/>
    <p:sldLayoutId id="2147484674" r:id="rId6"/>
    <p:sldLayoutId id="2147484675" r:id="rId7"/>
    <p:sldLayoutId id="2147484676" r:id="rId8"/>
    <p:sldLayoutId id="2147484677" r:id="rId9"/>
    <p:sldLayoutId id="2147484678" r:id="rId10"/>
    <p:sldLayoutId id="2147484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1" kern="1200">
          <a:solidFill>
            <a:schemeClr val="bg1"/>
          </a:solidFill>
          <a:latin typeface="Montserrat Black" panose="00000A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4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7BEF8CD-BD34-4133-A066-94DFE8B86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02" y="-1"/>
            <a:ext cx="9213477" cy="691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77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6540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91799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324859492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CÉUS E TERRA PROCLAMAM A VOSSA GLÓRIA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140963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45008-A509-6884-E5E2-A0840EB1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50F27A7-D7BC-9D07-8B06-89B118C053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101712302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51214-FD99-C028-C956-70D3924DD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CF2BD49-3F4F-D69D-FDE9-5EF2167885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BENDITO O QUE VEM EM NOME DO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165128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8FE52-AFD1-A660-E8B6-E5168F70F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5931D5-FB86-CBBD-F2A9-BBB87CDEA5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382064265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30E28-A36E-534A-B6CB-9D39EFDA6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67581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73722"/>
            <a:ext cx="8426451" cy="570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i="0" dirty="0">
                <a:effectLst/>
              </a:rPr>
              <a:t>SANTO, SANTO, SANTO, SENHOR DEUS DO UNIVERSO! O CÉU E A</a:t>
            </a:r>
            <a:r>
              <a:rPr lang="pt-BR" dirty="0"/>
              <a:t> </a:t>
            </a:r>
            <a:r>
              <a:rPr lang="pt-BR" i="0" dirty="0">
                <a:effectLst/>
              </a:rPr>
              <a:t>TERRA PROCLAMAM A VOSSA GLÓRIA. HOSANA NAS ALTURAS! BENDITO O QUE VEM EM NOME DO SENHOR! HOSANA NAS ALTURAS!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67521823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69623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NA VERDADE, Ó PAI, VÓS SOIS SANTO, FONTE DE TODA SANTIDADE. SANTIFICAI, POIS, ESTES DONS, DERRAMANDO SOBRE ELES O VOSSO ESPÍRITO, A FIM DE QUE SE TORNEM PARA NÓS O CORPO E † O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670289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9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EU NAVEGAREI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NO OCEANO DO ESPÍRITO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 ALI ADORAREI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AO DEUS DO MEU AMOR</a:t>
            </a:r>
          </a:p>
        </p:txBody>
      </p:sp>
    </p:spTree>
    <p:extLst>
      <p:ext uri="{BB962C8B-B14F-4D97-AF65-F5344CB8AC3E}">
        <p14:creationId xmlns:p14="http://schemas.microsoft.com/office/powerpoint/2010/main" val="361305893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4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SANGUE DE NOSSO SENHOR JESUS CRISTO.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ENVIAI O VOSSO ESPÍRITO SANTO!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365224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ESTANDO PARA SER ENTREGUE E ABRAÇANDO LIVREMENTE A PAIXÃO, JESUS TOMOU O PÃO, PRONUNCIOU A BÊNÇÃO DE AÇÃO DE GRAÇAS, PARTIU E O DEU A SEUS DISCÍPULOS, DIZENDO:</a:t>
            </a:r>
          </a:p>
        </p:txBody>
      </p:sp>
    </p:spTree>
    <p:extLst>
      <p:ext uri="{BB962C8B-B14F-4D97-AF65-F5344CB8AC3E}">
        <p14:creationId xmlns:p14="http://schemas.microsoft.com/office/powerpoint/2010/main" val="131719454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3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TOMAI, TODOS, E COMEI: ISTO É O MEU CORPO, QUE SERÁ ENTREGUE POR VÓS. 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6252443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2902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DO MESMO MODO, NO FIM DA CEIA, ELE TOMOU O CÁLICE EM SUAS MÃOS E, DANDO GRAÇAS NOVAMENTE, O ENTREGOU A SEUS DISCÍPULOS, DIZENDO: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53558112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TOMAI, TODOS, E BEBEI: ESTE É O CÁLICE DO MEU SANGUE, O SANGUE DA NOVA E ETERNA ALIANÇA, QUE SERÁ DERRAMADO POR VÓS E POR TODOS PARA REMISSÃO DOS PECADOS. FAZEI ISTO EM MEMÓRIA DE MIM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89354118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33849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4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i="0" u="none" strike="noStrike" baseline="0" dirty="0"/>
              <a:t>MISTÉRIO DA FÉ E DO AMOR!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baseline="0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baseline="0" dirty="0"/>
              <a:t>TODOS: TODAS AS VEZES QUE COMEMOS DESTE PÃO E BEBEMOS DESTE CÁLICE, ANUNCIAMOS, SENHOR, A VOSSA MORTE, ENQUANTO ESPERAMOS A VOSSA VINDA! 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44989867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CELEBRANDO, POIS, O MEMORIAL DA MORTE E RESSURREIÇÃO DO VOSSO FILHO, NÓS VOS OFERECEMOS, Ó PAI, O PÃO DA VIDA E O CÁLICE DA SALVAÇÃO; E VOS AGRADECEMOS PORQUE NOS TORNASTES DIGNOS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76507954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DE ESTAR AQUI NA VOSSA PRESENÇA E VOS SERVIR.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ACEITAI, Ó SENHOR, A NOSSA OFERTA!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197953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0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EU ADORAREI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AO DEUS DA MINHA VIDA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QUE ME COMPREENDEU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SEM NENHUMA EXPLICAÇÃO</a:t>
            </a:r>
          </a:p>
        </p:txBody>
      </p:sp>
    </p:spTree>
    <p:extLst>
      <p:ext uri="{BB962C8B-B14F-4D97-AF65-F5344CB8AC3E}">
        <p14:creationId xmlns:p14="http://schemas.microsoft.com/office/powerpoint/2010/main" val="346505622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4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SUPLICANTES, VOS PEDIMOS QUE, PARTICIPANDO DO CORPO E SANGUE DE CRISTO, SEJAMOS REUNIDOS PELO ESPÍRITO SANTO NUM SÓ CORPO.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O ESPÍRITO NOS UNA NUM SÓ CORPO! 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00140085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LEMBRAI-VOS, Ó PAI, DA VOSSA IGREJA QUE SE FAZ PRESENTE PELO MUNDO INTEIRO; E AQUI CONVOCADA NO DIA EM QUE CRISTO VENCEU A MORTE E NOS FEZ PARTICIPANTES DE SUA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84711113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VIDA IMORTAL; QUE ELA CRESÇA NA CARIDADE, EM COMUNHÃO COM O PAPA LEÃO XIV, COM O NOSSO BISPO ORANI JOÃO OS BISPOS DO MUNDO INTEIRO, OS PRESBÍTEROS, OS DIÁCONOS E TODOS 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06169493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MINISTROS DO VOSSO POVO.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LEMBRAI-VOS, Ó PAI, DA VOSSA IGREJA!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26684937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LEMBRAI-VOS TAMBÉM, NA VOSSA MISERICÓRDIA, DOS (OUTROS) NOSSOS IRMÃOS E IRMÃS QUE ADORMECERAM NA ESPERANÇA DA RESSURREIÇÃO E DE TODOS OS QUE PARTIRAM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56337039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DESTA VIDA; ACOLHEI-OS JUNTO A VÓS NA LUZ DA VOSSA FACE.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CONCEDEI-LHES, Ó SENHOR, A LUZ ETERNA!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27103633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ENFIM, NÓS VOS PEDIMOS, TENDE PIEDADE DE TODOS NÓS E DAI-NOS PARTICIPAR DA VIDA ETERNA, COM A VIRGEM MARIA, MÃE DE DEUS, SÃO JOSÉ, SEU ESPOSO, OS APÓSTOLOS, (SANTO DO DIA OU PADROEIRO) E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22031593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 OS SANTOS QUE NESTE MUNDO VIVERAM NA VOSSA AMIZADE, A FIM DE VOS LOUVARMOS E GLORIFICARMOS POR JESUS CRISTO, VOSSO FILHO. POR CRISTO, COM CRISTO, E EM CRISTO, A VÓS, DEUS PAI TODO-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03609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118999"/>
            <a:ext cx="8426451" cy="461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PODEROSO, NA UNIDADE DO ESPÍRITO SANTO, TODA HONRA E TODA GLÓRIA, POR TODOS OS SÉCULOS DOS SÉCULOS.</a:t>
            </a:r>
            <a:endParaRPr lang="pt-BR" i="0" u="none" strike="noStrike" dirty="0"/>
          </a:p>
          <a:p>
            <a:pPr marL="0" marR="0" indent="0" algn="ctr" rtl="0">
              <a:buNone/>
            </a:pPr>
            <a:endParaRPr lang="pt-BR" i="0" u="none" strike="noStrike" dirty="0"/>
          </a:p>
          <a:p>
            <a:pPr marL="0" marR="0" indent="0" algn="ctr" rtl="0">
              <a:buNone/>
            </a:pPr>
            <a:r>
              <a:rPr lang="pt-BR" i="0" u="none" strike="noStrike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69667207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04813"/>
            <a:ext cx="8426451" cy="1590242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RITO DA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kumimoji="0" lang="pt-BR" altLang="pt-BR" i="0" u="none" strike="noStrike" cap="none" normalizeH="0" dirty="0">
                <a:ln>
                  <a:noFill/>
                </a:ln>
                <a:effectLst/>
                <a:latin typeface="+mn-lt"/>
              </a:rPr>
              <a:t>PADRE: </a:t>
            </a:r>
            <a:r>
              <a:rPr lang="pt-BR" dirty="0"/>
              <a:t>GUIADOS PELO ESPÍRITO DE JESUS E ILUMINADOS PELA SABEDORIA DO EVANGELHO, OUSAMOS DIZER: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166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041C3-7A89-9925-6828-49CB57AFF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A98C347-F17B-ADD2-C8D9-7889981B57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0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ESPÍRITO, ESPÍRITO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QUE DESCE COMO FOGO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VEM COMO EM PENTECOSTES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 ENCHE-ME DE NOVO</a:t>
            </a:r>
          </a:p>
        </p:txBody>
      </p:sp>
    </p:spTree>
    <p:extLst>
      <p:ext uri="{BB962C8B-B14F-4D97-AF65-F5344CB8AC3E}">
        <p14:creationId xmlns:p14="http://schemas.microsoft.com/office/powerpoint/2010/main" val="110535185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879039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PAI NOSSO QUE ESTÁS NO CÉU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SANTIFICADO SEJA O TEU NOME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 VENHA A NÓS O TEU REINO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 SEJA FEITA A TUA VONTADE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06260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PAI, MEU PAI DO CÉU, MEU PAI DO CÉU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EU QUASE ME ESQUECI, ME ESQUECI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QUE O TEU AMOR VELA POR MIM, VELA POR MIM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QUE SEJA FEITO ASSIM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533873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7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O ALIMENTO DESSE DIA DAI-NOS AGORA E SEMPRE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 PERDOAI NOSSAS OFENSAS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DE UM MODO MAIOR COM QUE PERDOAMOS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522185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PAI, MEU PAI DO CÉU, MEU PAI DO CÉU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EU QUASE ME ESQUECI, ME ESQUECI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QUE O TEU AMOR VELA POR MIM, VELA POR MIM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QUE SEJA FEITO ASSIM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57875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E NÃO NOS DEIXEIS CAIR EM TENTAÇÃO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MAS LIVRAI-NOS DE TODO O MAL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390034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LIVRAI-NOS DE TODOS OS MALES, Ó PAI, E DAI-NOS HOJE A VOSSA PAZ. AJUDADOS PELA VOSSA MISERICÓRDIA, SEJAMOS SEMPRE LIVRES DO PECADO E PROTEGIDOS DE TODOS 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35134269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PERIGOS, ENQUANTO AGUARDAMOS A FELIZ ESPERANÇA E A VINDA DO NOSSO SALVADOR, JESUS CRISTO.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VOSSO É O REINO, O PODER E A GLÓRIA PARA SEMPRE.</a:t>
            </a:r>
          </a:p>
        </p:txBody>
      </p:sp>
    </p:spTree>
    <p:extLst>
      <p:ext uri="{BB962C8B-B14F-4D97-AF65-F5344CB8AC3E}">
        <p14:creationId xmlns:p14="http://schemas.microsoft.com/office/powerpoint/2010/main" val="232387308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SENHOR JESUS CRISTO, DISSESTES AOS VOSSOS APÓSTOLOS: EU VOS DEIXO A PAZ, EU VOS DOU A MINHA PAZ. NÃO OLHEIS OS NOSSOS PECADOS, MAS A FÉ QUE ANIMA VOSSA IGREJA; DAI-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12752209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LHE, SEGUNDO O VOSSO DESEJO, A PAZ E A UNIDADE. VÓS QUE SOIS DEUS COM O PAI E O ESPÍRITO SANTO.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037173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16269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8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i="0" dirty="0">
                <a:effectLst/>
              </a:rPr>
              <a:t>A PAZ DO SENHOR ESTEJA SEMPRE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i="0" dirty="0">
                <a:effectLst/>
              </a:rPr>
              <a:t>O AMOR DE CRISTO NOS UNIU.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55167454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COMO FILHOS E FILHAS DO DEUS DA PAZ, SAUDAI-VOS COM UM GESTO DE COMUNHÃO FRATERNA.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88027744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88149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5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QUERO TE DAR A PAZ, DO FUNDO DO MEU CORAÇÃO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DIZER COM ALEGRIA QUE VOCÊ É MEU IRMÃO</a:t>
            </a:r>
          </a:p>
        </p:txBody>
      </p:sp>
    </p:spTree>
    <p:extLst>
      <p:ext uri="{BB962C8B-B14F-4D97-AF65-F5344CB8AC3E}">
        <p14:creationId xmlns:p14="http://schemas.microsoft.com/office/powerpoint/2010/main" val="290127342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9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SAUDAR E SORRIR E CANTAR E APLAUDIR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VOCÊ QUE É MEU IRMÃO NO SENHOR</a:t>
            </a:r>
          </a:p>
        </p:txBody>
      </p:sp>
    </p:spTree>
    <p:extLst>
      <p:ext uri="{BB962C8B-B14F-4D97-AF65-F5344CB8AC3E}">
        <p14:creationId xmlns:p14="http://schemas.microsoft.com/office/powerpoint/2010/main" val="135924451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6635-A908-3CED-A8F3-A4D66DBA8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5105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CORDEIRO DE DEUS QUE TIRAIS O PECADO DO MUNDO</a:t>
            </a:r>
            <a:br>
              <a:rPr lang="pt-BR" i="0" dirty="0">
                <a:effectLst/>
                <a:latin typeface="+mn-lt"/>
              </a:rPr>
            </a:br>
            <a:r>
              <a:rPr lang="pt-BR" i="0" dirty="0">
                <a:effectLst/>
                <a:latin typeface="+mn-lt"/>
              </a:rPr>
              <a:t>TENDE PIEDADE!</a:t>
            </a:r>
            <a:br>
              <a:rPr lang="pt-BR" i="0" dirty="0">
                <a:effectLst/>
                <a:latin typeface="+mn-lt"/>
              </a:rPr>
            </a:br>
            <a:r>
              <a:rPr lang="pt-BR" i="0" dirty="0">
                <a:effectLst/>
                <a:latin typeface="+mn-lt"/>
              </a:rPr>
              <a:t>CORDEIRO DE DEUS QUE TIRAIS O PECADO DO MUNDO</a:t>
            </a:r>
            <a:br>
              <a:rPr lang="pt-BR" i="0" dirty="0">
                <a:effectLst/>
                <a:latin typeface="+mn-lt"/>
              </a:rPr>
            </a:br>
            <a:r>
              <a:rPr lang="pt-BR" i="0" dirty="0">
                <a:effectLst/>
                <a:latin typeface="+mn-lt"/>
              </a:rPr>
              <a:t>TENDE PIEDADE!</a:t>
            </a:r>
          </a:p>
        </p:txBody>
      </p:sp>
    </p:spTree>
    <p:extLst>
      <p:ext uri="{BB962C8B-B14F-4D97-AF65-F5344CB8AC3E}">
        <p14:creationId xmlns:p14="http://schemas.microsoft.com/office/powerpoint/2010/main" val="351236923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7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CORDEIRO DE DEUS QUE TIRAIS O PECADO DO MUNDO</a:t>
            </a:r>
            <a:br>
              <a:rPr lang="pt-BR" i="0" dirty="0">
                <a:effectLst/>
                <a:latin typeface="+mn-lt"/>
              </a:rPr>
            </a:br>
            <a:r>
              <a:rPr lang="pt-BR" i="0" dirty="0">
                <a:effectLst/>
                <a:latin typeface="+mn-lt"/>
              </a:rPr>
              <a:t>DAI-NOS A PAZ! DAI-NOS A PAZ! DAI-NOS A VOSSA PAZ! DAI-NOS A PAZ!</a:t>
            </a:r>
          </a:p>
        </p:txBody>
      </p:sp>
    </p:spTree>
    <p:extLst>
      <p:ext uri="{BB962C8B-B14F-4D97-AF65-F5344CB8AC3E}">
        <p14:creationId xmlns:p14="http://schemas.microsoft.com/office/powerpoint/2010/main" val="14267423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A35D6-B348-3B28-387A-B7C376C97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08556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(...) EIS O CORDEIRO DE DEUS, QUE TIRA O PECADO DO MUNDO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dirty="0"/>
              <a:t>SENHOR, EU NÃO SOU DIGNO(A) DE QUE ENTREIS EM MINHA MORADA,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84855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SAUDAÇÃO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EM NOME DO PAI E DO FILHO E DO ESPÍRITO SANTO.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693348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DIZEI UMA PALAVRA E SEREI SALVO(A).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64488471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599273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CANTO DE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MÍSTICA SUBLIME TE RECEBER E TER COMUNHÃO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TER CORRENDO EM MIM TEU SANGUE, DEUS ESTOU EM COMUNHÃO</a:t>
            </a:r>
          </a:p>
        </p:txBody>
      </p:sp>
    </p:spTree>
    <p:extLst>
      <p:ext uri="{BB962C8B-B14F-4D97-AF65-F5344CB8AC3E}">
        <p14:creationId xmlns:p14="http://schemas.microsoft.com/office/powerpoint/2010/main" val="47275628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7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ALGUÉM DIRÁ QUE UM DEUS TÃO GRANDE ASSIM NÃO SE DARÁ POR MIM? O QUE OS MEUS OLHOS VEEM NÃO É O QUE MINH’ALMA DIZ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829106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MÍSTICA SUBLIME TE RECEBER E TER COMUNHÃO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TER CORRENDO EM MIM TEU SANGUE, DEUS ESTOU EM COMUNHÃO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5018635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7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ALGUÉM DIRÁ QUE UM DEUS TÃO GRANDE ASSIM NÃO SE DARÁ POR MIM? O QUE OS MEUS OLHOS VEEM NÃO É O QUE MINH’ALMA DIZ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4026963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6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JÁ NÃO É MAIS VINHO, NÃO É O SANGUE DO MEU DEUS JÁ NÃO É MAIS PÃO AQUI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O CORPO DO MEU AMOR, DO MEU AMOR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9498963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2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NESSE LUGAR, EU POSSO DIZER QUE ESTÁS DENTRO DE MIM E EU DENTRO DE VOCÊ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NESSE LUGAR, EU POSSO DIZER QUE ESTÁS DENTRO DE MIM E EU DENTRO DE VOCÊ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3995760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DENTRO DE VOCÊ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DENTRO DE VOCÊ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DENTRO DE VOCÊ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DENTRO DE VOCÊ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DENTRO DE VOCÊ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DENTRO DE VOCÊ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DENTRO DE VOCÊ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DENTRO DE VOCÊ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343805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8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AGORA NÓS DOIS SOMOS UM AGORA NÓS DOIS SOMOS UM AGORA NÓS DOIS SOMOS UM AGORA NÓS DOIS SOMOS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92841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47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DEUS DA ESPERANÇA, QUE NOS CUMULA DE TODA ALEGRIA E PAZ EM NOSSA FÉ, PELA AÇÃO DO ESPÍRITO SANTO,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BENDITO SEJA DEUS, QUE NOS REUNIU NO AMOR DE CRISTO. </a:t>
            </a:r>
            <a:endParaRPr lang="pt-BR" i="0" u="none" strike="noStrike" baseline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530336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938343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DEPOIS DA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OREMOS:</a:t>
            </a:r>
            <a:r>
              <a:rPr lang="pt-BR" dirty="0">
                <a:sym typeface="Wingdings" panose="05000000000000000000" pitchFamily="2" charset="2"/>
              </a:rPr>
              <a:t> ALIMENTADOS PELOS VOSSOS DONS, NÓS VOS PEDIMOS, SENHOR, QUE CRESÇAM EM NÓS OS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2099442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024F7-585C-A464-0CE2-A6C241D41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231CC4B-C484-7C51-0A51-6F440A6102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4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ym typeface="Wingdings" panose="05000000000000000000" pitchFamily="2" charset="2"/>
              </a:rPr>
              <a:t>FRUTOS DA NOSSA SALVAÇÃO CADA VEZ QUE CELEBRAMOS ESTE MISTÉRIO. POR CRISTO, NOSSO SENHOR.</a:t>
            </a: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sym typeface="Wingdings" panose="05000000000000000000" pitchFamily="2" charset="2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ym typeface="Wingdings" panose="05000000000000000000" pitchFamily="2" charset="2"/>
              </a:rPr>
              <a:t>TODOS:</a:t>
            </a:r>
            <a:r>
              <a:rPr lang="pt-BR" dirty="0"/>
              <a:t> AMÉM.</a:t>
            </a:r>
          </a:p>
        </p:txBody>
      </p:sp>
    </p:spTree>
    <p:extLst>
      <p:ext uri="{BB962C8B-B14F-4D97-AF65-F5344CB8AC3E}">
        <p14:creationId xmlns:p14="http://schemas.microsoft.com/office/powerpoint/2010/main" val="221522304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934705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2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A MINHA ALMA ENGRANDECE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 GLORIFICA AO SENHOR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MEU ESPÍRITO SE ALEGRA EM DEUS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MEU SALVADOR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MEU SALVADOR, MEU SALVADOR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MEU SALVADOR, MEU SALVADOR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8129357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ELE OLHOU MINHA PEQUENEZ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FEZ-ME BENDITA ENTRE AS NAÇÕES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REALIZOU EM MIM MARAVILHAS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O PODEROSO</a:t>
            </a:r>
            <a:br>
              <a:rPr lang="pt-BR" dirty="0">
                <a:latin typeface="+mn-lt"/>
              </a:rPr>
            </a:br>
            <a:r>
              <a:rPr lang="pt-BR" i="0" dirty="0" err="1">
                <a:effectLst/>
                <a:latin typeface="+mn-lt"/>
              </a:rPr>
              <a:t>PODEROSO</a:t>
            </a:r>
            <a:r>
              <a:rPr lang="pt-BR" i="0" dirty="0">
                <a:effectLst/>
                <a:latin typeface="+mn-lt"/>
              </a:rPr>
              <a:t>, PODEROSO</a:t>
            </a:r>
            <a:br>
              <a:rPr lang="pt-BR" dirty="0">
                <a:latin typeface="+mn-lt"/>
              </a:rPr>
            </a:br>
            <a:r>
              <a:rPr lang="pt-BR" i="0" dirty="0" err="1">
                <a:effectLst/>
                <a:latin typeface="+mn-lt"/>
              </a:rPr>
              <a:t>PODEROSO</a:t>
            </a:r>
            <a:r>
              <a:rPr lang="pt-BR" i="0" dirty="0">
                <a:effectLst/>
                <a:latin typeface="+mn-lt"/>
              </a:rPr>
              <a:t>, PODEROSO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612771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A SUA MISERICÓRDIA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É DE GERAÇÃO EM GERAÇÃO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SOBRE OS QUE TEMEM AQUELE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CUJO NOME É SANTO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É SANTO, É SANTO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É SANTO, É SANTO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9034836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AGIU COM PODER, COM O SEU BRAÇO FORTE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ORGULHOSOS DISPERSOU, PODEROSOS DESTRONOU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EXALTOU OS HUMILDES, SACIOU OS FAMINTOS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DESPEDIU OS RICOS SEM NADA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215080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</a:rPr>
              <a:t>LEMBROU-SE DO AMOR A ISRAEL, O SEU SERVO</a:t>
            </a:r>
            <a:br>
              <a:rPr lang="pt-BR" dirty="0"/>
            </a:br>
            <a:r>
              <a:rPr lang="pt-BR" i="0" dirty="0">
                <a:effectLst/>
              </a:rPr>
              <a:t>CONFORME PROMETEU OUTRORA A NOSSOS PAIS</a:t>
            </a:r>
            <a:br>
              <a:rPr lang="pt-BR" dirty="0"/>
            </a:br>
            <a:r>
              <a:rPr lang="pt-BR" i="0" dirty="0">
                <a:effectLst/>
              </a:rPr>
              <a:t>EM FAVOR DE ABRAÃO E SUA POSTERIDADE</a:t>
            </a:r>
            <a:br>
              <a:rPr lang="pt-BR" dirty="0"/>
            </a:br>
            <a:r>
              <a:rPr lang="pt-BR" i="0" dirty="0">
                <a:effectLst/>
              </a:rPr>
              <a:t>PARA TODO O SEMPRE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801349790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09600"/>
            <a:ext cx="8426451" cy="583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PARA SEMPRE, PARA SEMPRE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PARA SEMPRE, PARA SEMPRE</a:t>
            </a:r>
            <a:endParaRPr lang="pt-BR" dirty="0">
              <a:latin typeface="+mn-lt"/>
            </a:endParaRPr>
          </a:p>
          <a:p>
            <a:pPr marL="0" indent="0" algn="ctr">
              <a:buNone/>
            </a:pPr>
            <a:endParaRPr lang="pt-BR" dirty="0">
              <a:latin typeface="+mn-lt"/>
            </a:endParaRPr>
          </a:p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MEU SALVADOR PODEROSO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CUJO NOME É SANTO PARA SEMPRE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5134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735985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25004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8C74-0354-C978-2782-74FDED606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03682AD-DDA0-CBD8-BC9C-2E3FDBBDFE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VIVO MILAGRES TODOS OS DIAS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VIVO PROMESSAS QUE EU NEM MAIS PEDIA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VIVO MILAGRES TODOS OS DIAS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VIVO PROMESSAS QUE EU NEM MAIS PEDIA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13040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8E294-B706-69D8-C4F4-49C363F82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D4334A1-3FB7-6642-3231-222610BB61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2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ADORO, VOCÊ VAI ME CURANDO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BUSCO, TUA MÃO OPERA O QUE EU NÃO CONSIGO FAZER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SEM EU PERCEBER, VOU SENDO TRANSFORMADO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930507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A333-ADF5-A54B-86FD-221DB4DC4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10A0CE1-9D92-5EB5-F8C0-ACFCED4AB8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2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ADORO, VOCÊ VAI ME CURANDO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BUSCO, TUA MÃO OPERA O QUE EU NÃO CONSIGO FAZER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SEM EU PERCEBER, VOU SENDO TRANSFORMADO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001081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570B3-C981-E6B3-9044-F13C4EC7D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807AE5C-2714-006C-1863-84D2DD9E52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VIVO MILAGRES TODOS OS DIAS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VIVO PROMESSAS QUE EU NEM MAIS PEDIA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VIVO MILAGRES TODOS OS DIAS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VIVO PROMESSAS QUE EU NEM MAIS PEDIA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49855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200E0-2B76-BE00-2102-988AE7757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18B3BA9-40EC-B045-CB0A-30CA1805DC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2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ADORO, VOCÊ VAI ME CURANDO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BUSCO, TUA MÃO OPERA O QUE EU NÃO CONSIGO FAZER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SEM EU PERCEBER, VOU SENDO TRANSFORMADO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393142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88075-9469-9E18-B89E-375702296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784DF45-3921-FDA9-84CB-C6A60DF89A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2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ADORO, VOCÊ VAI ME CURANDO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BUSCO, TUA MÃO OPERA O QUE EU NÃO CONSIGO FAZER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SEM EU PERCEBER, VOU SENDO TRANSFORMADO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7475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85953-6930-D3C9-2422-B47069850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9ECA18D-7D02-BFBA-89C7-8AF4394339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CURA, JESUS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CURA, JESUS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O SENHOR QUISER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O SENHOR QUISER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MAS SE NÃO QUISER, AINDA ASSIM TE ADORAREI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84127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8088C-028E-5DE6-3388-DBF62A7E6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D22E858-6B29-6FFF-9B2D-1E0717A448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CURA, JESUS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CURA, JESUS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O SENHOR QUISER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O SENHOR QUISER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MAS SE NÃO QUISER, AINDA ASSIM TE ADORAREI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97438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7D7D8-66EC-AAFD-4C57-4AD5E38FB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FAB27DA-B53E-EB7B-A244-9EBADCCF76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4054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ADORAREI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ADORAREI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ADORAREI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ADORAREI</a:t>
            </a:r>
          </a:p>
          <a:p>
            <a:pPr marL="0" indent="0" algn="ctr" fontAlgn="base">
              <a:spcBef>
                <a:spcPts val="0"/>
              </a:spcBef>
              <a:buNone/>
            </a:pPr>
            <a:endParaRPr lang="pt-BR" i="0" strike="noStrike" dirty="0">
              <a:latin typeface="+mn-lt"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ADORAREI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ADORAREI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ADORAREI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ADORAREI</a:t>
            </a:r>
          </a:p>
        </p:txBody>
      </p:sp>
    </p:spTree>
    <p:extLst>
      <p:ext uri="{BB962C8B-B14F-4D97-AF65-F5344CB8AC3E}">
        <p14:creationId xmlns:p14="http://schemas.microsoft.com/office/powerpoint/2010/main" val="696895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D6F10-AAA5-6B6C-ED08-53DC86B4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348C72-06A3-542C-39A6-50DFCE742C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7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OS PLANOS QUE FORAM EMBORA,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SONHO QUE SE PERDEU.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ERA FESTA E AGORA,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LUTO DO QUE JÁ MORREU.</a:t>
            </a:r>
          </a:p>
        </p:txBody>
      </p:sp>
    </p:spTree>
    <p:extLst>
      <p:ext uri="{BB962C8B-B14F-4D97-AF65-F5344CB8AC3E}">
        <p14:creationId xmlns:p14="http://schemas.microsoft.com/office/powerpoint/2010/main" val="2995873340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AFD42-3A27-FDA0-116D-B3E154A17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E630CBC-3CCD-F80A-8357-24C65069F5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2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ADORO, VOCÊ VAI ME CURANDO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BUSCO, TUA MÃO OPERA O QUE EU NÃO CONSIGO FAZER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SEM EU PERCEBER, VOU SENDO TRANSFORMADO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480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F536B-D7DA-44DF-BAC1-01079656D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FF9FA09-E441-C2E2-CA3D-10EB824F1F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2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ADORO, VOCÊ VAI ME CURANDO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ENQUANTO EU TE BUSCO, TUA MÃO OPERA O QUE EU NÃO CONSIGO FAZER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SEM EU PERCEBER, VOU SENDO TRANSFORMADO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64157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154929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7B1F9-A72F-6DBD-798C-FE99A2AA1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912DFDC-E85B-273B-69FA-63E6B8860D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ME CONTARAM QUE O SENHOR IA PASSAR</a:t>
            </a:r>
            <a:br>
              <a:rPr lang="pt-BR" dirty="0"/>
            </a:br>
            <a:r>
              <a:rPr lang="pt-BR" dirty="0"/>
              <a:t>E QUE HAVIA UMA CHANCE DE EU PODER ENXERGAR</a:t>
            </a:r>
            <a:br>
              <a:rPr lang="pt-BR" dirty="0"/>
            </a:br>
            <a:r>
              <a:rPr lang="pt-BR" dirty="0"/>
              <a:t>ME DISSERAM QUE TINHAS PODER</a:t>
            </a:r>
            <a:br>
              <a:rPr lang="pt-BR" dirty="0"/>
            </a:br>
            <a:r>
              <a:rPr lang="pt-BR" dirty="0"/>
              <a:t>PRA RESSUSCITAR E FAZER O PARALÍTICO ANDAR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9042336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BB91E-271D-E5A7-C694-5B5FF65F4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131BD58-FBCF-7725-CDA3-3ABC14F324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RENASCEU DENTRO DE MIM</a:t>
            </a:r>
            <a:br>
              <a:rPr lang="pt-BR" dirty="0"/>
            </a:br>
            <a:r>
              <a:rPr lang="pt-BR" dirty="0"/>
              <a:t>A FÉ QUE HÁ MUITO EU JÁ NÃO TINHA, É</a:t>
            </a:r>
            <a:br>
              <a:rPr lang="pt-BR" dirty="0"/>
            </a:br>
            <a:r>
              <a:rPr lang="pt-BR" dirty="0"/>
              <a:t>EU SENTI MEU CORAÇÃO ARDER</a:t>
            </a:r>
            <a:br>
              <a:rPr lang="pt-BR" dirty="0"/>
            </a:br>
            <a:r>
              <a:rPr lang="pt-BR" dirty="0"/>
              <a:t>E EU GRITEI PARA O SENHOR ME RESPONDER</a:t>
            </a:r>
          </a:p>
        </p:txBody>
      </p:sp>
    </p:spTree>
    <p:extLst>
      <p:ext uri="{BB962C8B-B14F-4D97-AF65-F5344CB8AC3E}">
        <p14:creationId xmlns:p14="http://schemas.microsoft.com/office/powerpoint/2010/main" val="3580487718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CA488-F7CB-653B-D63C-F9C2C8018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A56BBBB-7458-4713-F474-F7ACF4FC7A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7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JESUS, FILHO DE DAVI, ME CURA</a:t>
            </a:r>
            <a:br>
              <a:rPr lang="pt-BR" dirty="0"/>
            </a:br>
            <a:r>
              <a:rPr lang="pt-BR" dirty="0"/>
              <a:t>ÉS O SANTO DE ISRAEL</a:t>
            </a:r>
            <a:br>
              <a:rPr lang="pt-BR" dirty="0"/>
            </a:br>
            <a:r>
              <a:rPr lang="pt-BR" dirty="0"/>
              <a:t>DIANTE DE TI A TEMPESTADE SЕ CALA</a:t>
            </a:r>
            <a:br>
              <a:rPr lang="pt-BR" dirty="0"/>
            </a:br>
            <a:r>
              <a:rPr lang="pt-BR" dirty="0"/>
              <a:t>MEU DEUS, HONRA MINHA FÉ</a:t>
            </a:r>
          </a:p>
        </p:txBody>
      </p:sp>
    </p:spTree>
    <p:extLst>
      <p:ext uri="{BB962C8B-B14F-4D97-AF65-F5344CB8AC3E}">
        <p14:creationId xmlns:p14="http://schemas.microsoft.com/office/powerpoint/2010/main" val="4148583918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3A18C-3E75-8928-B87D-62F381CB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DADD88E-8CF5-E097-AFD3-F3AC631CFE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7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JESUS, FILHO DЕ DAVI, ME CURA</a:t>
            </a:r>
            <a:br>
              <a:rPr lang="pt-BR" dirty="0"/>
            </a:br>
            <a:r>
              <a:rPr lang="pt-BR" dirty="0"/>
              <a:t>ÉS O SANTO DE ISRAEL</a:t>
            </a:r>
            <a:br>
              <a:rPr lang="pt-BR" dirty="0"/>
            </a:br>
            <a:r>
              <a:rPr lang="pt-BR" dirty="0"/>
              <a:t>DIANTE DE TI A TEMPESTADE SE CALA</a:t>
            </a:r>
            <a:br>
              <a:rPr lang="pt-BR" dirty="0"/>
            </a:br>
            <a:r>
              <a:rPr lang="pt-BR" dirty="0"/>
              <a:t>MEU DEUS, HONRA MINHA FÉ</a:t>
            </a:r>
          </a:p>
        </p:txBody>
      </p:sp>
    </p:spTree>
    <p:extLst>
      <p:ext uri="{BB962C8B-B14F-4D97-AF65-F5344CB8AC3E}">
        <p14:creationId xmlns:p14="http://schemas.microsoft.com/office/powerpoint/2010/main" val="2303509634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05473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2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 CHAMAM DE DEUS E DE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 CHAMAM DE REI, DE SALVADOR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EU ME ATREVO A TE CHAMAR DE MEU AMOR</a:t>
            </a:r>
          </a:p>
        </p:txBody>
      </p:sp>
    </p:spTree>
    <p:extLst>
      <p:ext uri="{BB962C8B-B14F-4D97-AF65-F5344CB8AC3E}">
        <p14:creationId xmlns:p14="http://schemas.microsoft.com/office/powerpoint/2010/main" val="2648795811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6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YESHUA, YESHUA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TU ÉS TÃO LINDO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EU NEM SEI ME EXPRESSAR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YESHUA, TU ÉS TÃO LINDO</a:t>
            </a:r>
          </a:p>
        </p:txBody>
      </p:sp>
    </p:spTree>
    <p:extLst>
      <p:ext uri="{BB962C8B-B14F-4D97-AF65-F5344CB8AC3E}">
        <p14:creationId xmlns:p14="http://schemas.microsoft.com/office/powerpoint/2010/main" val="3620904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PODES PENSAR QUE ESTE É TEU FIM,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É O QUE DEUS PLANEJOU.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LEVANTE-SE DO CHÃO, ERGA UM CLAMOR.</a:t>
            </a:r>
          </a:p>
        </p:txBody>
      </p:sp>
    </p:spTree>
    <p:extLst>
      <p:ext uri="{BB962C8B-B14F-4D97-AF65-F5344CB8AC3E}">
        <p14:creationId xmlns:p14="http://schemas.microsoft.com/office/powerpoint/2010/main" val="1407948936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813475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627C5-826F-8609-A32D-3F3D7CDF5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CC1B3B1-E635-8C9A-E8C6-C0747A3938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DEIXA DEUS SONHAR EM 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DEIXA, DEIXA DEUS SONHAR EM 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TENHAS MEDO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DEUS QUEM TE SEGURA</a:t>
            </a:r>
          </a:p>
        </p:txBody>
      </p:sp>
    </p:spTree>
    <p:extLst>
      <p:ext uri="{BB962C8B-B14F-4D97-AF65-F5344CB8AC3E}">
        <p14:creationId xmlns:p14="http://schemas.microsoft.com/office/powerpoint/2010/main" val="2174045000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4C9A1-1C15-5715-13E8-05BCF63D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F3BD2B-62CA-8CC2-7290-C4F88AD3A8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DEIXA DEUS SONHAR EM 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DEIXA, DEIXA DEUS SONHAR EM 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TENHAS MEDO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DEUS QUEM TE SEGURA</a:t>
            </a:r>
          </a:p>
        </p:txBody>
      </p:sp>
    </p:spTree>
    <p:extLst>
      <p:ext uri="{BB962C8B-B14F-4D97-AF65-F5344CB8AC3E}">
        <p14:creationId xmlns:p14="http://schemas.microsoft.com/office/powerpoint/2010/main" val="3367916070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A7E1-0E92-2C95-5F22-A4899B70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1FE16C7-82E0-A5A3-A077-C3C47FF0BE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656140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71746-9EE5-0714-6776-FDE0CA3C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BF5E1F7-6770-3A7D-9B54-94377FBA6F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VERÁS UM CAMINHO DIFÍCIL DEMAIS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VERÁS TEMPESTADES QUE TE ASSUSTARÃO</a:t>
            </a:r>
          </a:p>
        </p:txBody>
      </p:sp>
    </p:spTree>
    <p:extLst>
      <p:ext uri="{BB962C8B-B14F-4D97-AF65-F5344CB8AC3E}">
        <p14:creationId xmlns:p14="http://schemas.microsoft.com/office/powerpoint/2010/main" val="2919736953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0A30-AF7B-6279-FF8C-80CA90100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3DA5D37-8170-684E-08FB-06A9187331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QUANDO O SONHO É DE DEUS, NINGUÉM DESTRUIRÁ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 ELE PROMETEU, TAMBÉM CUMPRIRÁ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TENHA PACIÊNCIA E SAIBA ESPERAR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MELHOR DE DEUS VIRÁ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787906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00960-3300-3094-6F38-FB1162870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A57A947-B667-E82F-CCC0-F9E5E668AE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0230118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74BF9-C21F-AA98-70C7-D56299078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3D51BA0-CD66-DC9F-0F10-8D74E6A829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DEIXA DEUS SONHAR EM 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DEIXA, DEIXA DEUS SONHAR EM 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TENHAS MEDO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DEUS QUEM TE SEGURA</a:t>
            </a:r>
          </a:p>
        </p:txBody>
      </p:sp>
    </p:spTree>
    <p:extLst>
      <p:ext uri="{BB962C8B-B14F-4D97-AF65-F5344CB8AC3E}">
        <p14:creationId xmlns:p14="http://schemas.microsoft.com/office/powerpoint/2010/main" val="3692600308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772E6-2F9E-D432-EBE6-16A87E426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B2D32F-E6CD-2D64-573A-7AC54F90AF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701702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C6F2-9212-E957-264F-1DB8249D6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13C82FB-891E-FB0E-5952-CCF7FECE83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VERÁS UM CAMINHO DIFÍCIL DEMAIS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VERÁS TEMPESTADES QUE TE ASSUSTARÃO</a:t>
            </a:r>
          </a:p>
        </p:txBody>
      </p:sp>
    </p:spTree>
    <p:extLst>
      <p:ext uri="{BB962C8B-B14F-4D97-AF65-F5344CB8AC3E}">
        <p14:creationId xmlns:p14="http://schemas.microsoft.com/office/powerpoint/2010/main" val="354929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TERÇO DA BATALHA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DEUS DO CÉU ME DÊ FORÇAS, JESUS CRISTO ME DÊ O PODER DO BEM. NOSSA SENHORA DA PENHA, ME DÊ CORAGEM PARA ESSA LUTA EU VENCER</a:t>
            </a:r>
          </a:p>
        </p:txBody>
      </p:sp>
    </p:spTree>
    <p:extLst>
      <p:ext uri="{BB962C8B-B14F-4D97-AF65-F5344CB8AC3E}">
        <p14:creationId xmlns:p14="http://schemas.microsoft.com/office/powerpoint/2010/main" val="4266290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AC80-180F-4227-92C8-FC38DEC4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CD8B6E-A002-46CF-417A-F1191D0263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QUERO DE VOLTA O QUE É MEU.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SARA-ME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PÕE TEU AZEITE EM MINHA DOR.</a:t>
            </a:r>
          </a:p>
        </p:txBody>
      </p:sp>
    </p:spTree>
    <p:extLst>
      <p:ext uri="{BB962C8B-B14F-4D97-AF65-F5344CB8AC3E}">
        <p14:creationId xmlns:p14="http://schemas.microsoft.com/office/powerpoint/2010/main" val="3211797151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D3454-B643-AB88-A428-2AA13B61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EB3792E-CFB6-F01E-D07F-BD3470310D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QUANDO O SONHO É DE DEUS, NINGUÉM DESTRUIRÁ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 ELE PROMETEU, TAMBÉM CUMPRIRÁ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TENHA PACIÊNCIA E SAIBA ESPERAR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MELHOR DE DEUS VIRÁ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0703036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7EE96-16E2-A340-B115-D7218A242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7A9632-4D73-7334-BD48-8B864199B7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86164966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6DF35-3244-E97B-B9E9-428A7E11D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678146D-070D-0822-1E22-371ED22708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VERÁS UM CAMINHO DIFÍCIL DEMAIS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VERÁS TEMPESTADES QUE TE ASSUSTARÃO</a:t>
            </a:r>
          </a:p>
        </p:txBody>
      </p:sp>
    </p:spTree>
    <p:extLst>
      <p:ext uri="{BB962C8B-B14F-4D97-AF65-F5344CB8AC3E}">
        <p14:creationId xmlns:p14="http://schemas.microsoft.com/office/powerpoint/2010/main" val="2367670130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E9CD7-C130-D070-3BEE-ADB08906C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837FD50-7D16-3169-5250-FD366F4A9F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QUANDO O SONHO É DE DEUS, NINGUÉM DESTRUIRÁ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 ELE PROMETEU, TAMBÉM CUMPRIRÁ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TENHA PACIÊNCIA E SAIBA ESPERAR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MELHOR DE DEUS VIRÁ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9365941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CB681-2FAD-302A-F27D-79EA69FA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E7B617E-E760-7348-D671-8064375976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SEGUE ALÉM, SEGUE ALÉM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322747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46AC2-1F82-EBCF-50B6-4B76F70C4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1324605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627C5-826F-8609-A32D-3F3D7CDF5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CC1B3B1-E635-8C9A-E8C6-C0747A3938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 LEVANTAREI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 LEVANTAREI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 AMADO, FILHO QUERIDO</a:t>
            </a:r>
          </a:p>
        </p:txBody>
      </p:sp>
    </p:spTree>
    <p:extLst>
      <p:ext uri="{BB962C8B-B14F-4D97-AF65-F5344CB8AC3E}">
        <p14:creationId xmlns:p14="http://schemas.microsoft.com/office/powerpoint/2010/main" val="2852029580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296C5-867B-77AF-C9C0-4BF3CE83D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47236DC-C26E-6890-B14E-97AD48FFEC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 LEVANTAREI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 LEVANTAREI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 AMADO, FILHO QUERIDO</a:t>
            </a:r>
          </a:p>
        </p:txBody>
      </p:sp>
    </p:spTree>
    <p:extLst>
      <p:ext uri="{BB962C8B-B14F-4D97-AF65-F5344CB8AC3E}">
        <p14:creationId xmlns:p14="http://schemas.microsoft.com/office/powerpoint/2010/main" val="245611945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4C9A1-1C15-5715-13E8-05BCF63D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F3BD2B-62CA-8CC2-7290-C4F88AD3A8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4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RESTITUIREI TUAS FORÇAS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TE ATRAIREI A MIM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TE DAREI NOVAS VESTES, FILHO AMADO</a:t>
            </a:r>
          </a:p>
        </p:txBody>
      </p:sp>
    </p:spTree>
    <p:extLst>
      <p:ext uri="{BB962C8B-B14F-4D97-AF65-F5344CB8AC3E}">
        <p14:creationId xmlns:p14="http://schemas.microsoft.com/office/powerpoint/2010/main" val="1707404073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01DBB-7DC7-F268-5530-58320C638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599E466-450F-EA2C-8678-451279A661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4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RESTITUIREI TUAS FORÇAS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TE ATRAIREI A MIM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TE DAREI NOVAS VESTES, FILHO AMADO</a:t>
            </a:r>
          </a:p>
        </p:txBody>
      </p:sp>
    </p:spTree>
    <p:extLst>
      <p:ext uri="{BB962C8B-B14F-4D97-AF65-F5344CB8AC3E}">
        <p14:creationId xmlns:p14="http://schemas.microsoft.com/office/powerpoint/2010/main" val="716790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CC33-57DF-7F67-A910-481D4B7E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E8E75A-C72C-54B1-C8E5-DB8969CE3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LEVA-ME ÀS ÁGUAS TRANQUILAS.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LAVA-ME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REFRIGERA MINH’ALMA.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RESTITUI.</a:t>
            </a:r>
          </a:p>
        </p:txBody>
      </p:sp>
    </p:spTree>
    <p:extLst>
      <p:ext uri="{BB962C8B-B14F-4D97-AF65-F5344CB8AC3E}">
        <p14:creationId xmlns:p14="http://schemas.microsoft.com/office/powerpoint/2010/main" val="1438901375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2EF97-1B45-7FD7-CED1-5626A9A64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E9FAB4F-06BA-6AD7-3867-D4C978CE9B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 LEVANTAREI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 LEVANTAREI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 AMADO, FILHO QUERIDO</a:t>
            </a:r>
          </a:p>
        </p:txBody>
      </p:sp>
    </p:spTree>
    <p:extLst>
      <p:ext uri="{BB962C8B-B14F-4D97-AF65-F5344CB8AC3E}">
        <p14:creationId xmlns:p14="http://schemas.microsoft.com/office/powerpoint/2010/main" val="80605316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FB228-BAF8-7E79-4F78-6B3CC1E9B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7172E17-D436-EB25-8372-8F6039BC02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 LEVANTAREI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 LEVANTAREI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 AMADO, FILHO QUERIDO</a:t>
            </a:r>
          </a:p>
        </p:txBody>
      </p:sp>
    </p:spTree>
    <p:extLst>
      <p:ext uri="{BB962C8B-B14F-4D97-AF65-F5344CB8AC3E}">
        <p14:creationId xmlns:p14="http://schemas.microsoft.com/office/powerpoint/2010/main" val="2687755608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3E047-DCF9-1D4A-CEBB-67ACA7A2A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A668761-6A37-95BD-A5E5-E4DC4B0CF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4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RESTITUIREI TUAS FORÇAS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TE ATRAIREI A MIM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TE DAREI NOVAS VESTES, FILHO AMADO</a:t>
            </a:r>
          </a:p>
        </p:txBody>
      </p:sp>
    </p:spTree>
    <p:extLst>
      <p:ext uri="{BB962C8B-B14F-4D97-AF65-F5344CB8AC3E}">
        <p14:creationId xmlns:p14="http://schemas.microsoft.com/office/powerpoint/2010/main" val="2312565188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9A4F3-3044-5AEC-50E2-21879B84F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604C794-4E17-9490-8A57-DD50E28033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4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RESTITUIREI TUAS FORÇAS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TE ATRAIREI A MIM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TE DAREI NOVAS VESTES, FILHO AMADO</a:t>
            </a:r>
          </a:p>
        </p:txBody>
      </p:sp>
    </p:spTree>
    <p:extLst>
      <p:ext uri="{BB962C8B-B14F-4D97-AF65-F5344CB8AC3E}">
        <p14:creationId xmlns:p14="http://schemas.microsoft.com/office/powerpoint/2010/main" val="1277341171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A7E1-0E92-2C95-5F22-A4899B70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1FE16C7-82E0-A5A3-A077-C3C47FF0BE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DEUS TE LEVANTOU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DEUS TE LEVANTOU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VOCÊ É AMADO, VOCÊ É QUERIDO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955231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74F04-E515-3191-1573-DFEA17976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175495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9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EU TENHO UM DEUS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QUE NÃO VAI DEIXAR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ESSA LUTA ME MATAR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O DESESPERO ME TOMAR</a:t>
            </a:r>
          </a:p>
        </p:txBody>
      </p:sp>
    </p:spTree>
    <p:extLst>
      <p:ext uri="{BB962C8B-B14F-4D97-AF65-F5344CB8AC3E}">
        <p14:creationId xmlns:p14="http://schemas.microsoft.com/office/powerpoint/2010/main" val="1981959943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39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POR MAIS PRESSÃO QUE SEJA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A SITUAÇÃO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O CONTROLE AINDA ESTÁ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NA PALMA DE SUAS MÃOS</a:t>
            </a:r>
            <a:endParaRPr lang="pt-BR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2531081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O CHORO DURA UMA NOITE, MAS A ALEGRIA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ELA VEM PELA MANHÃ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EU CREIO, EU CREIO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O CHORO DURA UMA NOITE, MAS A ALEGRIA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ELA VEM PELA MANHÃ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EU CREIO, EU CREIO</a:t>
            </a:r>
            <a:endParaRPr lang="pt-BR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4630142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AINDA QUE A FIGUEIRA NÃO FLORESÇA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 NÃO HAJA FRUTO NA VIDE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E O PRODUTO DA OLIVEIRA MINTA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TODAVIA EU ME ALEGRAREI</a:t>
            </a:r>
            <a:endParaRPr lang="pt-BR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6506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4661-8FBD-B2C8-856B-0693B5EA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F83B756-87DB-4381-0228-45C8B44E1C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7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OS PLANOS QUE FORAM EMBORA,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SONHO QUE SE PERDEU.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ERA FESTA E AGORA,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LUTO DO QUE JÁ MORREU.</a:t>
            </a:r>
          </a:p>
        </p:txBody>
      </p:sp>
    </p:spTree>
    <p:extLst>
      <p:ext uri="{BB962C8B-B14F-4D97-AF65-F5344CB8AC3E}">
        <p14:creationId xmlns:p14="http://schemas.microsoft.com/office/powerpoint/2010/main" val="2906310503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40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TODAVIA EU ME ALEGRAREI</a:t>
            </a:r>
            <a:br>
              <a:rPr lang="pt-BR" dirty="0">
                <a:latin typeface="+mn-lt"/>
              </a:rPr>
            </a:br>
            <a:r>
              <a:rPr lang="pt-BR" i="0" dirty="0">
                <a:effectLst/>
                <a:latin typeface="+mn-lt"/>
              </a:rPr>
              <a:t>TODAVIA EU ME ALEGRAREI</a:t>
            </a:r>
            <a:endParaRPr lang="pt-BR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8125840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29981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</a:rPr>
              <a:t>TÃO SUBLIME SACRAMENTO</a:t>
            </a:r>
            <a:br>
              <a:rPr lang="pt-BR" dirty="0"/>
            </a:br>
            <a:r>
              <a:rPr lang="pt-BR" i="0" dirty="0">
                <a:effectLst/>
              </a:rPr>
              <a:t>ADOREMOS NESTE ALTAR</a:t>
            </a:r>
            <a:br>
              <a:rPr lang="pt-BR" dirty="0"/>
            </a:br>
            <a:r>
              <a:rPr lang="pt-BR" i="0" dirty="0">
                <a:effectLst/>
              </a:rPr>
              <a:t>POIS O ANTIGO TESTAMENTO</a:t>
            </a:r>
            <a:br>
              <a:rPr lang="pt-BR" dirty="0"/>
            </a:br>
            <a:r>
              <a:rPr lang="pt-BR" i="0" dirty="0">
                <a:effectLst/>
              </a:rPr>
              <a:t>DEU AO NOVO SEU LUGAR</a:t>
            </a:r>
            <a:br>
              <a:rPr lang="pt-BR" dirty="0"/>
            </a:br>
            <a:r>
              <a:rPr lang="pt-BR" i="0" dirty="0">
                <a:effectLst/>
              </a:rPr>
              <a:t>VENHA A FÉ, POR SUPLEMENTO</a:t>
            </a:r>
            <a:br>
              <a:rPr lang="pt-BR" dirty="0"/>
            </a:br>
            <a:r>
              <a:rPr lang="pt-BR" i="0" dirty="0">
                <a:effectLst/>
              </a:rPr>
              <a:t>OS SENTIDOS COMPLETAR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668424805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73719"/>
            <a:ext cx="8426451" cy="570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</a:rPr>
              <a:t>AO ETERNO PAI CANTEMOS</a:t>
            </a:r>
            <a:br>
              <a:rPr lang="pt-BR" dirty="0"/>
            </a:br>
            <a:r>
              <a:rPr lang="pt-BR" i="0" dirty="0">
                <a:effectLst/>
              </a:rPr>
              <a:t>E A JESUS, O SALVADOR</a:t>
            </a:r>
            <a:br>
              <a:rPr lang="pt-BR" dirty="0"/>
            </a:br>
            <a:r>
              <a:rPr lang="pt-BR" i="0" dirty="0">
                <a:effectLst/>
              </a:rPr>
              <a:t>AO ESPÍRITO EXALTEMOS</a:t>
            </a:r>
            <a:br>
              <a:rPr lang="pt-BR" dirty="0"/>
            </a:br>
            <a:r>
              <a:rPr lang="pt-BR" i="0" dirty="0">
                <a:effectLst/>
              </a:rPr>
              <a:t>NA TRINDADE ETERNO AMOR</a:t>
            </a:r>
            <a:br>
              <a:rPr lang="pt-BR" dirty="0"/>
            </a:br>
            <a:r>
              <a:rPr lang="pt-BR" i="0" dirty="0">
                <a:effectLst/>
              </a:rPr>
              <a:t>AO DEUS UNO E TRINO DEMOS</a:t>
            </a:r>
            <a:br>
              <a:rPr lang="pt-BR" dirty="0"/>
            </a:br>
            <a:r>
              <a:rPr lang="pt-BR" i="0" dirty="0">
                <a:effectLst/>
              </a:rPr>
              <a:t>A ALEGRIA DO LOUVOR</a:t>
            </a:r>
            <a:endParaRPr lang="pt-BR" dirty="0"/>
          </a:p>
          <a:p>
            <a:pPr marL="0" indent="0" algn="ctr">
              <a:buNone/>
            </a:pPr>
            <a:r>
              <a:rPr lang="pt-BR" i="0" dirty="0">
                <a:effectLst/>
              </a:rPr>
              <a:t>AMÉM!</a:t>
            </a:r>
            <a:endParaRPr lang="pt-BR" sz="4400" i="0" strike="noStrike" dirty="0"/>
          </a:p>
        </p:txBody>
      </p:sp>
    </p:spTree>
    <p:extLst>
      <p:ext uri="{BB962C8B-B14F-4D97-AF65-F5344CB8AC3E}">
        <p14:creationId xmlns:p14="http://schemas.microsoft.com/office/powerpoint/2010/main" val="3737289804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01FE3-1B09-207C-BE45-4682DF23C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A75329-1C82-B92A-FF00-D5637E3EF8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5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</a:rPr>
              <a:t>PADRE: DO CÉU LHES DESTES O PÃO.</a:t>
            </a:r>
          </a:p>
          <a:p>
            <a:pPr marL="0" indent="0" algn="ctr">
              <a:buNone/>
            </a:pPr>
            <a:endParaRPr lang="pt-BR" sz="4400" strike="noStrike" dirty="0"/>
          </a:p>
          <a:p>
            <a:pPr marL="0" indent="0" algn="ctr">
              <a:buNone/>
            </a:pPr>
            <a:r>
              <a:rPr lang="pt-BR" i="0" dirty="0"/>
              <a:t>TODOS: QUE CONTÉM TODO O SABOR.</a:t>
            </a:r>
            <a:endParaRPr lang="pt-BR" sz="4400" i="0" strike="noStrike" dirty="0"/>
          </a:p>
        </p:txBody>
      </p:sp>
    </p:spTree>
    <p:extLst>
      <p:ext uri="{BB962C8B-B14F-4D97-AF65-F5344CB8AC3E}">
        <p14:creationId xmlns:p14="http://schemas.microsoft.com/office/powerpoint/2010/main" val="302209524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6439D-147D-50E3-6B02-10E53229F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C0C3C26-4EE5-32F6-8E4A-D3E20229C5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dirty="0">
                <a:effectLst/>
              </a:rPr>
              <a:t>PADRE: OREMOS</a:t>
            </a:r>
            <a:r>
              <a:rPr lang="pt-BR" dirty="0"/>
              <a:t>: SENHOR JESUS CRISTO, NESTE ADMIRÁVEL SACRAMENTO NOS DEIXASTES O MEMORIAL DE VOSSA PAIXÃO. DAI-NOS ADORAR COM TÃO GRANDE AMOR O MISTÉRIO DE VOSSO CORPO E DE VOSSO</a:t>
            </a:r>
            <a:endParaRPr lang="pt-BR" sz="4400" i="0" strike="noStrike" dirty="0"/>
          </a:p>
        </p:txBody>
      </p:sp>
    </p:spTree>
    <p:extLst>
      <p:ext uri="{BB962C8B-B14F-4D97-AF65-F5344CB8AC3E}">
        <p14:creationId xmlns:p14="http://schemas.microsoft.com/office/powerpoint/2010/main" val="212106608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D63FC-EB37-A916-24C8-5CDA6E066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18B0681-9DF2-5A13-EE67-F0E502DBB8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4302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SANGUE; QUE POSSAMOS COLHER CONTINUAMENTE OS FRUTOS DA REDENÇÃO. VÓS QUE SOIS DEUS, COM O PAI, NA UNIDADE DO ESPÍRITO SANTO.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4050510164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531626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A ELE A GLÓRIA, A ELE O LOUVOR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A ELE O DOMÍNIO, ELE É O SENHOR</a:t>
            </a:r>
            <a:endParaRPr lang="pt-BR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7152792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7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effectLst/>
                <a:latin typeface="+mn-lt"/>
              </a:rPr>
              <a:t>ALFA, ÔMEGA, PRINCÍPIO E FIM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effectLst/>
                <a:latin typeface="+mn-lt"/>
              </a:rPr>
              <a:t>SIM ELE É, SIM ELE É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effectLst/>
                <a:latin typeface="+mn-lt"/>
              </a:rPr>
              <a:t>SIM ELE É, SIM ELE É</a:t>
            </a:r>
          </a:p>
        </p:txBody>
      </p:sp>
    </p:spTree>
    <p:extLst>
      <p:ext uri="{BB962C8B-B14F-4D97-AF65-F5344CB8AC3E}">
        <p14:creationId xmlns:p14="http://schemas.microsoft.com/office/powerpoint/2010/main" val="4264840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7307F-CFCA-4BD3-F5FD-2D016D74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8D5FED6-834A-3CDA-EFD2-26DC878462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PODES PENSAR QUE ESTE É TEU FIM,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É O QUE DEUS PLANEJOU.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LEVANTE-SE DO CHÃO, ERGA UM CLAMOR.</a:t>
            </a:r>
          </a:p>
        </p:txBody>
      </p:sp>
    </p:spTree>
    <p:extLst>
      <p:ext uri="{BB962C8B-B14F-4D97-AF65-F5344CB8AC3E}">
        <p14:creationId xmlns:p14="http://schemas.microsoft.com/office/powerpoint/2010/main" val="756760890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8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LÍRIO DO VALE, ESTRELA DA MANHÃ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PARA SEMPRE CANTAREI O SEU LOUVOR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LÍRIO DO VALE, ESTRELA DA MANHÃ</a:t>
            </a:r>
            <a:endParaRPr lang="pt-BR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193248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A ELE A GLÓRIA, A ELE O LOUVOR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A ELE O DOMÍNIO, ELE É O SENHOR</a:t>
            </a:r>
            <a:endParaRPr lang="pt-BR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0578571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13229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9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IDE EM PAZ E O SENHOR VOS ACOMPANHE.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dirty="0"/>
              <a:t>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713148002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sz="5200" dirty="0"/>
              <a:t>RITOS FINAIS</a:t>
            </a:r>
            <a:br>
              <a:rPr lang="pt-BR" sz="5200" dirty="0"/>
            </a:br>
            <a:r>
              <a:rPr lang="pt-BR" sz="5200" dirty="0"/>
              <a:t>CANTO FINAL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995055"/>
            <a:ext cx="8426450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MEU LUGAR É 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LÁ QUE EU QUERO MORAR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MEU LUGAR É 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LÁ QUE EU QUERO MORAR</a:t>
            </a:r>
          </a:p>
        </p:txBody>
      </p:sp>
    </p:spTree>
    <p:extLst>
      <p:ext uri="{BB962C8B-B14F-4D97-AF65-F5344CB8AC3E}">
        <p14:creationId xmlns:p14="http://schemas.microsoft.com/office/powerpoint/2010/main" val="3320914073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296C5-867B-77AF-C9C0-4BF3CE83D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47236DC-C26E-6890-B14E-97AD48FFEC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SEI, NÃO VALE A PENA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TANTA GRANA, PODER, FAMA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POIS ISSO TUDO AQUI VOU DEIXAR</a:t>
            </a:r>
          </a:p>
        </p:txBody>
      </p:sp>
    </p:spTree>
    <p:extLst>
      <p:ext uri="{BB962C8B-B14F-4D97-AF65-F5344CB8AC3E}">
        <p14:creationId xmlns:p14="http://schemas.microsoft.com/office/powerpoint/2010/main" val="305087485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4C9A1-1C15-5715-13E8-05BCF63D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F3BD2B-62CA-8CC2-7290-C4F88AD3A8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SEI QUE LÁ NO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SÓ CHEGA AQUELE QUE NA TERRA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SEUS BENS SOUBE COMPARTILHAR</a:t>
            </a:r>
          </a:p>
        </p:txBody>
      </p:sp>
    </p:spTree>
    <p:extLst>
      <p:ext uri="{BB962C8B-B14F-4D97-AF65-F5344CB8AC3E}">
        <p14:creationId xmlns:p14="http://schemas.microsoft.com/office/powerpoint/2010/main" val="3739679524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01DBB-7DC7-F268-5530-58320C638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599E466-450F-EA2C-8678-451279A661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 ISSO TODO DIA, DIA A DIA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CADA HORA, EU SEI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 DEUS EU POSSO CONTAR</a:t>
            </a:r>
          </a:p>
        </p:txBody>
      </p:sp>
    </p:spTree>
    <p:extLst>
      <p:ext uri="{BB962C8B-B14F-4D97-AF65-F5344CB8AC3E}">
        <p14:creationId xmlns:p14="http://schemas.microsoft.com/office/powerpoint/2010/main" val="1039765857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2EF97-1B45-7FD7-CED1-5626A9A64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E9FAB4F-06BA-6AD7-3867-D4C978CE9B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A CADA PASSO CERTO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EU DER AQUI NA TERRA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MAIS PERTO D'ELE EU VOU FICAR</a:t>
            </a:r>
          </a:p>
        </p:txBody>
      </p:sp>
    </p:spTree>
    <p:extLst>
      <p:ext uri="{BB962C8B-B14F-4D97-AF65-F5344CB8AC3E}">
        <p14:creationId xmlns:p14="http://schemas.microsoft.com/office/powerpoint/2010/main" val="2156690576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8E836-1851-4FC3-17C5-2E95224A1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F01B76-AC4A-983A-044E-7A7417E2C6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8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MEU LUGAR É 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LÁ QUE EU QUERO MORAR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MEU LUGAR É 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LÁ QUE EU QUERO MORAR</a:t>
            </a:r>
          </a:p>
        </p:txBody>
      </p:sp>
    </p:spTree>
    <p:extLst>
      <p:ext uri="{BB962C8B-B14F-4D97-AF65-F5344CB8AC3E}">
        <p14:creationId xmlns:p14="http://schemas.microsoft.com/office/powerpoint/2010/main" val="1511924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2D3C0-A67B-8B1A-E5FA-79F35D74F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32D1725-D612-2ECF-5071-49FCDF791A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QUERO DE VOLTA O QUE É MEU.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SARA-ME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PÕE TEU AZEITE EM MINHA DOR.</a:t>
            </a:r>
          </a:p>
        </p:txBody>
      </p:sp>
    </p:spTree>
    <p:extLst>
      <p:ext uri="{BB962C8B-B14F-4D97-AF65-F5344CB8AC3E}">
        <p14:creationId xmlns:p14="http://schemas.microsoft.com/office/powerpoint/2010/main" val="2176901671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F57C2-29DA-803C-6855-30804500F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DA5C393-9708-859A-CEC6-17296EF341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SEI, NÃO VALE A PENA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TANTA GRANA, PODER, FAMA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POIS ISSO TUDO AQUI VOU DEIXAR</a:t>
            </a:r>
          </a:p>
        </p:txBody>
      </p:sp>
    </p:spTree>
    <p:extLst>
      <p:ext uri="{BB962C8B-B14F-4D97-AF65-F5344CB8AC3E}">
        <p14:creationId xmlns:p14="http://schemas.microsoft.com/office/powerpoint/2010/main" val="1971207694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68322-E63E-94AB-CDD2-E741C09B1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62A3D10-78DB-EC32-A987-190A88BC89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SEI QUE LÁ NO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SÓ CHEGA AQUELE QUE NA TERRA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SEUS BENS SOUBE COMPARTILHAR</a:t>
            </a:r>
          </a:p>
        </p:txBody>
      </p:sp>
    </p:spTree>
    <p:extLst>
      <p:ext uri="{BB962C8B-B14F-4D97-AF65-F5344CB8AC3E}">
        <p14:creationId xmlns:p14="http://schemas.microsoft.com/office/powerpoint/2010/main" val="1698731461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E42DC-5568-6686-F44E-1B010E37C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145C11F-E74A-CDC3-3AF0-EDAA2BB2C7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 ISSO TODO DIA, DIA A DIA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CADA HORA, EU SEI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 DEUS EU POSSO CONTAR</a:t>
            </a:r>
          </a:p>
        </p:txBody>
      </p:sp>
    </p:spTree>
    <p:extLst>
      <p:ext uri="{BB962C8B-B14F-4D97-AF65-F5344CB8AC3E}">
        <p14:creationId xmlns:p14="http://schemas.microsoft.com/office/powerpoint/2010/main" val="1214845588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8322A-5584-43D9-F83E-4FD9994FC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C7DC8D5-D71D-F272-6066-A2B091F9C5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A CADA PASSO CERTO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EU DER AQUI NA TERRA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MAIS PERTO D'ELE EU VOU FICAR</a:t>
            </a:r>
          </a:p>
        </p:txBody>
      </p:sp>
    </p:spTree>
    <p:extLst>
      <p:ext uri="{BB962C8B-B14F-4D97-AF65-F5344CB8AC3E}">
        <p14:creationId xmlns:p14="http://schemas.microsoft.com/office/powerpoint/2010/main" val="3157591055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FB228-BAF8-7E79-4F78-6B3CC1E9B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7172E17-D436-EB25-8372-8F6039BC02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BUSCAR, BATER, SABER PEDIR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ATÉ MESMO SUPLICAR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TENHO UM ENDEREÇO</a:t>
            </a:r>
          </a:p>
        </p:txBody>
      </p:sp>
    </p:spTree>
    <p:extLst>
      <p:ext uri="{BB962C8B-B14F-4D97-AF65-F5344CB8AC3E}">
        <p14:creationId xmlns:p14="http://schemas.microsoft.com/office/powerpoint/2010/main" val="1469426096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3E047-DCF9-1D4A-CEBB-67ACA7A2A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A668761-6A37-95BD-A5E5-E4DC4B0CF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1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 CÉU VOU MORAR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TENHO UM LUGAR</a:t>
            </a:r>
          </a:p>
        </p:txBody>
      </p:sp>
    </p:spTree>
    <p:extLst>
      <p:ext uri="{BB962C8B-B14F-4D97-AF65-F5344CB8AC3E}">
        <p14:creationId xmlns:p14="http://schemas.microsoft.com/office/powerpoint/2010/main" val="798600048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F4A12-6361-168C-3BFC-FC199A94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C1C5995-0D28-1ECB-5ADD-08CC41AFE7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8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MEU LUGAR É 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LÁ QUE EU QUERO MORAR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MEU LUGAR É 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LÁ QUE EU QUERO MORAR</a:t>
            </a:r>
          </a:p>
        </p:txBody>
      </p:sp>
    </p:spTree>
    <p:extLst>
      <p:ext uri="{BB962C8B-B14F-4D97-AF65-F5344CB8AC3E}">
        <p14:creationId xmlns:p14="http://schemas.microsoft.com/office/powerpoint/2010/main" val="4210870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3741B-C7C6-467F-DD23-8C093720A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D2D73D9-7B69-CA4A-A662-65EB063C63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LEVA-ME ÀS ÁGUAS TRANQUILAS.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LAVA-ME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REFRIGERA MINH’ALMA.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RESTITUI.</a:t>
            </a:r>
          </a:p>
        </p:txBody>
      </p:sp>
    </p:spTree>
    <p:extLst>
      <p:ext uri="{BB962C8B-B14F-4D97-AF65-F5344CB8AC3E}">
        <p14:creationId xmlns:p14="http://schemas.microsoft.com/office/powerpoint/2010/main" val="2872656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4DA97-8A74-7BE1-BD78-54EF0CDD9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CC46B2A-9ED8-1425-5407-90DBE259FD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O TEMPO QUE ROUBADO FOI,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PODERÁ SE COMPARAR.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TUDO AQUILO QUE O SENHOR.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TEM PREPARADO AO QUE CLAMAR.</a:t>
            </a:r>
          </a:p>
        </p:txBody>
      </p:sp>
    </p:spTree>
    <p:extLst>
      <p:ext uri="{BB962C8B-B14F-4D97-AF65-F5344CB8AC3E}">
        <p14:creationId xmlns:p14="http://schemas.microsoft.com/office/powerpoint/2010/main" val="1527498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039BA-3EEB-C77A-61BD-F0A2BD808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AC1C7BE-9318-9702-548E-E3EF8E66D4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43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CREIA PORQUE O PODER DE UM CLAMOR,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PODE RESSUSCITAR.</a:t>
            </a:r>
          </a:p>
        </p:txBody>
      </p:sp>
    </p:spTree>
    <p:extLst>
      <p:ext uri="{BB962C8B-B14F-4D97-AF65-F5344CB8AC3E}">
        <p14:creationId xmlns:p14="http://schemas.microsoft.com/office/powerpoint/2010/main" val="1108775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D2FB9-7959-DD43-2FA1-B0FB2B514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F21594B-A819-DCD5-EB87-0B0B508FFB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QUERO DE VOLTA O QUE É MEU.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SARA-ME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PÕE TEU AZEITE EM MINHA DOR.</a:t>
            </a:r>
          </a:p>
        </p:txBody>
      </p:sp>
    </p:spTree>
    <p:extLst>
      <p:ext uri="{BB962C8B-B14F-4D97-AF65-F5344CB8AC3E}">
        <p14:creationId xmlns:p14="http://schemas.microsoft.com/office/powerpoint/2010/main" val="434489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FC547-8330-A427-B330-CC6AA4D7A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817DEDC-B7AB-0D15-9231-B5E3030EA2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LEVA-ME ÀS ÁGUAS TRANQUILAS.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LAVA-ME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REFRIGERA MINH’ALMA.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RESTITUI.</a:t>
            </a:r>
          </a:p>
        </p:txBody>
      </p:sp>
    </p:spTree>
    <p:extLst>
      <p:ext uri="{BB962C8B-B14F-4D97-AF65-F5344CB8AC3E}">
        <p14:creationId xmlns:p14="http://schemas.microsoft.com/office/powerpoint/2010/main" val="369124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4AD45-06B4-DA82-1522-39C9F5D3E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0C11863-8FB7-236E-6326-D29F388A56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7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</a:rPr>
              <a:t>SEM MORRER, SEM ENLOUQUECER, SEM MUITO ME ABATER. DEUS PODE, DEUS QUER ESTA BATALHA, EU HEI DE VENCER.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</a:rPr>
              <a:t>EU HEI DE VENCER (10x)</a:t>
            </a:r>
          </a:p>
        </p:txBody>
      </p:sp>
    </p:spTree>
    <p:extLst>
      <p:ext uri="{BB962C8B-B14F-4D97-AF65-F5344CB8AC3E}">
        <p14:creationId xmlns:p14="http://schemas.microsoft.com/office/powerpoint/2010/main" val="27471248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DEUS TODO-PODEROSO TENHA COMPAIXÃO DE NÓS, PERDOE OS NOSSOS PECADOS E NOS CONDUZA À VIDA ETERNA.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07662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70969-A131-9107-497F-47BE71410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BDD2CFA-7F0A-CEBF-4957-587580A210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5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073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1C956-F1E0-E7F4-92F4-A208EF33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8015153-6BB1-D7A2-8117-F2172F7513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5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CRISTO,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CRISTO,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3390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CB10B-8D33-8CF4-198B-091135499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D791868-F6E1-1572-B53B-BA92BF543C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5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7726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9359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COLETA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OREMOS: Ó DEUS, QUE MOSTRAIS A LUZ DA VOSSA VERDADE AOS QUE ERRAM, PARA RETORNAREM AO BOM CAMINHO, DAI AOS QUE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75477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F63D8-4F8C-774D-B64A-D6FFD69F6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431611-C1EA-5132-E341-18DCAFB1B2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46248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PROFESSAM A FÉ, REJEITAR O QUE NÃO CONVÉM AO CRISTÃO E ABRAÇAR TUDO O QUE É DIGNO DESTE NOME. POR NOSSO SENHOR JESUS CRISTO, VOSSO FILHO, QUE É DEUS, E CONVOSCO VIVE E REINA, NA UNIDADE DO</a:t>
            </a:r>
          </a:p>
        </p:txBody>
      </p:sp>
    </p:spTree>
    <p:extLst>
      <p:ext uri="{BB962C8B-B14F-4D97-AF65-F5344CB8AC3E}">
        <p14:creationId xmlns:p14="http://schemas.microsoft.com/office/powerpoint/2010/main" val="9030076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00180-7FDF-B561-5F33-B403058AA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E997216-37BA-7735-5D1E-63585BF593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65043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ESPÍRITO SANTO, POR TODOS OS SÉCULOS DOS SÉCULOS.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512386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5189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2097809"/>
          </a:xfrm>
        </p:spPr>
        <p:txBody>
          <a:bodyPr>
            <a:noAutofit/>
          </a:bodyPr>
          <a:lstStyle/>
          <a:p>
            <a:pPr algn="ctr"/>
            <a:r>
              <a:rPr lang="pt-BR" b="0" dirty="0">
                <a:latin typeface="+mj-lt"/>
              </a:rPr>
              <a:t>LITURGIA DA PALAVRA</a:t>
            </a:r>
            <a:br>
              <a:rPr lang="pt-BR" b="0" dirty="0">
                <a:latin typeface="+mj-lt"/>
              </a:rPr>
            </a:br>
            <a:r>
              <a:rPr lang="pt-BR" b="0" dirty="0">
                <a:latin typeface="+mj-lt"/>
              </a:rPr>
              <a:t>PRIMEIRA LEITURA</a:t>
            </a:r>
            <a:br>
              <a:rPr lang="pt-BR" b="0" dirty="0">
                <a:latin typeface="+mj-lt"/>
              </a:rPr>
            </a:br>
            <a:r>
              <a:rPr lang="pt-BR" b="0" dirty="0" err="1"/>
              <a:t>Mq</a:t>
            </a:r>
            <a:r>
              <a:rPr lang="pt-BR" b="0" dirty="0"/>
              <a:t> 2,1-5</a:t>
            </a:r>
            <a:endParaRPr lang="pt-BR" b="0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466109"/>
            <a:ext cx="8426451" cy="4023591"/>
          </a:xfrm>
        </p:spPr>
        <p:txBody>
          <a:bodyPr anchor="ctr"/>
          <a:lstStyle/>
          <a:p>
            <a:pPr marL="0" indent="0" algn="ctr" fontAlgn="base">
              <a:buNone/>
            </a:pPr>
            <a:r>
              <a:rPr lang="pt-BR" i="1" u="sng" dirty="0"/>
              <a:t>LEITURA DA PROFECIA DE MIQUEIAS</a:t>
            </a:r>
          </a:p>
          <a:p>
            <a:pPr marL="0" indent="0" algn="ctr" fontAlgn="base">
              <a:buNone/>
            </a:pPr>
            <a:r>
              <a:rPr lang="pt-BR" dirty="0"/>
              <a:t>AI DOS QUE TRAMAM A INIQUIDADE E SE OCUPAM DE MALDADES AINDA EM SEUS LEITOS! AO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939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A4718-B917-DD33-F7BF-450F186C9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ACF87E5-D9E9-1A83-9630-00A7170735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0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i="0" dirty="0">
                <a:effectLst/>
              </a:rPr>
              <a:t>A VITÓRIA É NOSSA PELO SANGUE DE JESUS.</a:t>
            </a:r>
            <a:endParaRPr kumimoji="0" lang="pt-BR" altLang="pt-BR" sz="440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457878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461FB-BA1B-16F8-F6DA-F4ADAE365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8269493-0B68-2589-9C85-740A44C3EF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5094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/>
              <a:t>AMANHECER DO DIA, EXECUTAM TUDO O QUE ESTÁ EM PODER DE SUAS MÃOS. COBIÇAM CAMPOS, E TOMAM-NOS COM VIOLÊNCIA, COBIÇAM CASAS, E ROUBAM-NAS. OPRIMEM O DONO E SUA</a:t>
            </a:r>
          </a:p>
        </p:txBody>
      </p:sp>
    </p:spTree>
    <p:extLst>
      <p:ext uri="{BB962C8B-B14F-4D97-AF65-F5344CB8AC3E}">
        <p14:creationId xmlns:p14="http://schemas.microsoft.com/office/powerpoint/2010/main" val="7802316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2D720-7211-5BC5-14C0-2CE2B7284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F6BC9A-B58E-CF52-2E9A-7D01DA4155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5094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/>
              <a:t>CASA, O PROPRIETÁRIO E SEUS BENS. ISTO DIZ O SENHOR: "EIS QUE TENCIONO ENVIAR SOBRE ESTA GERAÇÃO PERVERSA UMA DESGRAÇA DE ONDE NÃO LIVRAREIS VOSSOS PESCOÇOS; NÃO PODEREIS</a:t>
            </a:r>
          </a:p>
        </p:txBody>
      </p:sp>
    </p:spTree>
    <p:extLst>
      <p:ext uri="{BB962C8B-B14F-4D97-AF65-F5344CB8AC3E}">
        <p14:creationId xmlns:p14="http://schemas.microsoft.com/office/powerpoint/2010/main" val="16243313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BFB24-71E5-9520-2841-6BAB9C038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4EAA94E-45CA-DC41-D493-54785039C5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5094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/>
              <a:t>ANDAR DE CABEÇA ERGUIDA, PORQUE SERÃO TEMPOS DESASTROSOS. NAQUELE DIA, SEREIS ASSUNTO DE UMA ALEGORIA, DE UMA CANÇÃO TRISTE QUE DIZ: 'FOMOS INTEIRAMENTE</a:t>
            </a:r>
          </a:p>
        </p:txBody>
      </p:sp>
    </p:spTree>
    <p:extLst>
      <p:ext uri="{BB962C8B-B14F-4D97-AF65-F5344CB8AC3E}">
        <p14:creationId xmlns:p14="http://schemas.microsoft.com/office/powerpoint/2010/main" val="31435894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B5008-9480-46CE-3AE9-D44B43751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9076888-094A-9DF3-FFCC-F3A85B95D0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50947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/>
              <a:t>DEVASTADOS; A PARTE DE MEU POVO QUE PASSOU A OUTRO POR NINGUÉM LHE SERÁ RESTITUÍDA; OS NOSSOS CAMPOS SÃO REPARTIDOS ENTRE INFIÉIS’. POR ISSO, NÃO TERÁS NA ASSEMBLEIA DO</a:t>
            </a:r>
          </a:p>
        </p:txBody>
      </p:sp>
    </p:spTree>
    <p:extLst>
      <p:ext uri="{BB962C8B-B14F-4D97-AF65-F5344CB8AC3E}">
        <p14:creationId xmlns:p14="http://schemas.microsoft.com/office/powerpoint/2010/main" val="37365115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A89A9-210B-2228-CA0A-D350FE555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C898C2B-BF5C-78EA-E895-8683037839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3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/>
              <a:t>SENHOR QUEM MEÇA COM CORDEL AS PORÇÕES CONSIGNADAS POR SORTE". PALAVRA DO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10568629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5384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6" y="368300"/>
            <a:ext cx="8426450" cy="209780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SALMO RESPONSORIAL</a:t>
            </a:r>
            <a:br>
              <a:rPr lang="pt-BR" dirty="0">
                <a:latin typeface="+mj-lt"/>
              </a:rPr>
            </a:br>
            <a:r>
              <a:rPr lang="pt-BR" sz="4100" b="0" dirty="0" err="1"/>
              <a:t>Sl</a:t>
            </a:r>
            <a:r>
              <a:rPr lang="pt-BR" sz="4100" b="0" dirty="0"/>
              <a:t> 9B(10),1-2.3-5.7-8.14(R. 12b)</a:t>
            </a:r>
            <a:endParaRPr lang="pt-BR" sz="4100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466109"/>
            <a:ext cx="8426451" cy="4023591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REFRÃO: </a:t>
            </a:r>
            <a:r>
              <a:rPr lang="pt-BR" dirty="0"/>
              <a:t>O SENHOR NÃO SE ESQUECE DO CLAMOR DOS AFLITOS.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57412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880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1. Ó SENHOR, POR QUE FICAIS ASSIM TÃO LONGE, *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E, NO TEMPO DA AFLIÇÃO, VOS ESCONDEIS, ENQUANTO O PECADOR SE ENSOBERBECE,</a:t>
            </a:r>
          </a:p>
        </p:txBody>
      </p:sp>
    </p:spTree>
    <p:extLst>
      <p:ext uri="{BB962C8B-B14F-4D97-AF65-F5344CB8AC3E}">
        <p14:creationId xmlns:p14="http://schemas.microsoft.com/office/powerpoint/2010/main" val="5168110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ED140-FFAD-EFCA-9EC7-2967A65DB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CEC1D0E-F60E-958A-4209-58BD4FE380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880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O POBRE SOFRE E CAI NO LAÇO DO MALVADO?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O SENHOR NÃO SE ESQUECE DO CLAMOR DOS AFLITOS.</a:t>
            </a:r>
          </a:p>
        </p:txBody>
      </p:sp>
    </p:spTree>
    <p:extLst>
      <p:ext uri="{BB962C8B-B14F-4D97-AF65-F5344CB8AC3E}">
        <p14:creationId xmlns:p14="http://schemas.microsoft.com/office/powerpoint/2010/main" val="34258373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06DA7-9E60-A76C-C355-84F61F915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7CB836D-1F60-624A-67DE-8C9D970B89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880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2. O ÍMPIO SE GLORIA EM SEUS EXCESSOS, * BLASFEMA O AVARENTO E VOS DESPREZA; EM SEU ORGULHO ELE DIZ: "NÃO HÁ CASTIGO!</a:t>
            </a:r>
          </a:p>
        </p:txBody>
      </p:sp>
    </p:spTree>
    <p:extLst>
      <p:ext uri="{BB962C8B-B14F-4D97-AF65-F5344CB8AC3E}">
        <p14:creationId xmlns:p14="http://schemas.microsoft.com/office/powerpoint/2010/main" val="3136670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6188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C3AC6-BDDE-75AA-E727-7A34BECD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0A5179E-0717-4F93-CB56-84DA9C66B2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880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DEUS NÃO EXISTE!“ É ISTO MESMO QUE ELE PENSA.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O SENHOR NÃO SE ESQUECE DO CLAMOR DOS AFLITOS.</a:t>
            </a:r>
          </a:p>
        </p:txBody>
      </p:sp>
    </p:spTree>
    <p:extLst>
      <p:ext uri="{BB962C8B-B14F-4D97-AF65-F5344CB8AC3E}">
        <p14:creationId xmlns:p14="http://schemas.microsoft.com/office/powerpoint/2010/main" val="35592976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F2AD5-DACF-846D-567C-FE4275C22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3BCD55E-D4AD-9ADA-1888-19FB99397E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88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3. SÓ HÁ MALDADE E VIOLÊNCIA EM SUA BOCA, * EM SUA LÍNGUA, SÓ MENTIRA E FALSIDADE. ARMA EMBOSCADAS NAS SAÍDAS DAS ALDEIAS,</a:t>
            </a:r>
          </a:p>
        </p:txBody>
      </p:sp>
    </p:spTree>
    <p:extLst>
      <p:ext uri="{BB962C8B-B14F-4D97-AF65-F5344CB8AC3E}">
        <p14:creationId xmlns:p14="http://schemas.microsoft.com/office/powerpoint/2010/main" val="36147804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DBF0F-26DB-69DA-EA6D-F13C0EC5D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9955CD8-9058-042F-3AEE-CC2AEF86BE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88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MATA INOCENTES EM LUGARES ESCONDIDOS.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O SENHOR NÃO SE ESQUECE DO CLAMOR DOS AFLITOS.</a:t>
            </a:r>
          </a:p>
        </p:txBody>
      </p:sp>
    </p:spTree>
    <p:extLst>
      <p:ext uri="{BB962C8B-B14F-4D97-AF65-F5344CB8AC3E}">
        <p14:creationId xmlns:p14="http://schemas.microsoft.com/office/powerpoint/2010/main" val="7585269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6CF58-AE54-A95B-01A5-11D57771E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89E772-D7DC-D6E5-DA51-679F5D22F4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88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4. VÓS, PORÉM, VEDES A DOR E O SOFRIMENTO, * VÓS OLHAIS E TOMAIS TUDO EM VOSSAS MÃOS! A VÓS O POBRE SE ABANDONA CONFIANTE,</a:t>
            </a:r>
          </a:p>
        </p:txBody>
      </p:sp>
    </p:spTree>
    <p:extLst>
      <p:ext uri="{BB962C8B-B14F-4D97-AF65-F5344CB8AC3E}">
        <p14:creationId xmlns:p14="http://schemas.microsoft.com/office/powerpoint/2010/main" val="20790710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547F0-2358-78A0-FC29-8C78057B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F58EB86-A29B-B7EB-8408-6D08EC4E80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88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SOIS DOS ÓRFÃOS VIGILANTE PROTETOR.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O SENHOR NÃO SE ESQUECE DO CLAMOR DOS AFLITOS.</a:t>
            </a:r>
          </a:p>
        </p:txBody>
      </p:sp>
    </p:spTree>
    <p:extLst>
      <p:ext uri="{BB962C8B-B14F-4D97-AF65-F5344CB8AC3E}">
        <p14:creationId xmlns:p14="http://schemas.microsoft.com/office/powerpoint/2010/main" val="31778504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2666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9095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ACLAMAÇÃO AO EVANGELHO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QUANDO ESTAMOS UNIDOS, ESTÁS ENTRE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NOS FALARÁS DA TUA VIDA</a:t>
            </a:r>
          </a:p>
        </p:txBody>
      </p:sp>
    </p:spTree>
    <p:extLst>
      <p:ext uri="{BB962C8B-B14F-4D97-AF65-F5344CB8AC3E}">
        <p14:creationId xmlns:p14="http://schemas.microsoft.com/office/powerpoint/2010/main" val="16314677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6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ALELUIA, ALELUIA</a:t>
            </a:r>
          </a:p>
        </p:txBody>
      </p:sp>
    </p:spTree>
    <p:extLst>
      <p:ext uri="{BB962C8B-B14F-4D97-AF65-F5344CB8AC3E}">
        <p14:creationId xmlns:p14="http://schemas.microsoft.com/office/powerpoint/2010/main" val="19530474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4B4CA-39D5-5DF3-0E34-2F8CA5428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9F163D3-F3B5-2A24-341C-4D88684271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7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ESTE NOSSO MUNDO SENTIDO TERÁ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 TUA PALAVRA RENOVAR</a:t>
            </a:r>
          </a:p>
        </p:txBody>
      </p:sp>
    </p:spTree>
    <p:extLst>
      <p:ext uri="{BB962C8B-B14F-4D97-AF65-F5344CB8AC3E}">
        <p14:creationId xmlns:p14="http://schemas.microsoft.com/office/powerpoint/2010/main" val="20691501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D8AC7-B545-B6D5-694E-02BC44B6E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317E2D0-5BF5-AE87-DC1D-6C186BCE7E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6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ALELUIA, ALELUIA</a:t>
            </a:r>
          </a:p>
        </p:txBody>
      </p:sp>
    </p:spTree>
    <p:extLst>
      <p:ext uri="{BB962C8B-B14F-4D97-AF65-F5344CB8AC3E}">
        <p14:creationId xmlns:p14="http://schemas.microsoft.com/office/powerpoint/2010/main" val="1138769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CANTO DE ENTRADA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EU VEREI OS MILAGRES VÃO SURGIR</a:t>
            </a:r>
            <a:br>
              <a:rPr lang="pt-BR" dirty="0"/>
            </a:br>
            <a:r>
              <a:rPr lang="pt-BR" dirty="0"/>
              <a:t>EU VEREI OS MILAGRES VÃO SURGIR</a:t>
            </a:r>
            <a:br>
              <a:rPr lang="pt-BR" dirty="0"/>
            </a:br>
            <a:r>
              <a:rPr lang="pt-BR" dirty="0"/>
              <a:t>DIANTE DE MIM, DIANTE DE MIM</a:t>
            </a:r>
          </a:p>
        </p:txBody>
      </p:sp>
    </p:spTree>
    <p:extLst>
      <p:ext uri="{BB962C8B-B14F-4D97-AF65-F5344CB8AC3E}">
        <p14:creationId xmlns:p14="http://schemas.microsoft.com/office/powerpoint/2010/main" val="42782856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3958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421699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EVANGELHO</a:t>
            </a:r>
            <a:br>
              <a:rPr lang="pt-BR" dirty="0">
                <a:latin typeface="+mj-lt"/>
              </a:rPr>
            </a:br>
            <a:r>
              <a:rPr lang="pt-BR" b="0" dirty="0" err="1"/>
              <a:t>Mt</a:t>
            </a:r>
            <a:r>
              <a:rPr lang="pt-BR" b="0" dirty="0"/>
              <a:t> 12,14-21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45862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2422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strike="noStrike" dirty="0">
                <a:latin typeface="+mn-lt"/>
              </a:rPr>
              <a:t>PADRE: † PROCLAMAÇÃO DO EVANGELHO DE JESUS CRISTO SEGUNDO MATEUS.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strike="noStrike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+mn-lt"/>
              </a:rPr>
              <a:t>TODOS: GLÓRIA A VÓS, SENHOR.</a:t>
            </a:r>
          </a:p>
        </p:txBody>
      </p:sp>
    </p:spTree>
    <p:extLst>
      <p:ext uri="{BB962C8B-B14F-4D97-AF65-F5344CB8AC3E}">
        <p14:creationId xmlns:p14="http://schemas.microsoft.com/office/powerpoint/2010/main" val="3800012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101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>
                <a:latin typeface="+mn-lt"/>
              </a:rPr>
              <a:t>PADRE: </a:t>
            </a:r>
            <a:r>
              <a:rPr lang="pt-BR" dirty="0"/>
              <a:t>NAQUELE TEMPO, OS FARISEUS SAÍRAM E FIZERAM UM PLANO PARA MATAR JESUS. AO SABER DISSO, JESUS RETIROU-SE DALI. GRANDES MULTIDÕES O SEGUIRAM, E ELE CUROU A TODOS. E ORDENOU-LHES QUE NÃO</a:t>
            </a:r>
          </a:p>
        </p:txBody>
      </p:sp>
    </p:spTree>
    <p:extLst>
      <p:ext uri="{BB962C8B-B14F-4D97-AF65-F5344CB8AC3E}">
        <p14:creationId xmlns:p14="http://schemas.microsoft.com/office/powerpoint/2010/main" val="15195686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10128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/>
              <a:t>DISSESSEM QUEM ELE ERA, PARA SE CUMPRIR O QUE FOI DITO PELO PROFETA ISAÍAS: "EIS O MEU SERVO, QUE ESCOLHI; O MEU AMADO, NO QUAL COLOCO A MINHA AFEIÇÃO; POREI SOBRE ELE O MEU ESPÍRITO, E ELE</a:t>
            </a:r>
          </a:p>
        </p:txBody>
      </p:sp>
    </p:spTree>
    <p:extLst>
      <p:ext uri="{BB962C8B-B14F-4D97-AF65-F5344CB8AC3E}">
        <p14:creationId xmlns:p14="http://schemas.microsoft.com/office/powerpoint/2010/main" val="15858539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AB693-C7C2-6565-94DA-7D3CA7064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0FDB35F-AE5F-A937-CF31-AA06376044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10128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/>
              <a:t>ANUNCIARÁ ÀS NAÇÕES O DIREITO. ELE NÃO DISCUTIRÁ, NEM GRITARÁ, E NINGUÉM OUVIRÁ A SUA VOZ NAS PRAÇAS. NÃO QUEBRARÁ O CANIÇO RACHADO, NEM APAGARÁ O PAVIO QUE AINDA FUMEGA, ATÉ QUE FAÇA</a:t>
            </a:r>
          </a:p>
        </p:txBody>
      </p:sp>
    </p:spTree>
    <p:extLst>
      <p:ext uri="{BB962C8B-B14F-4D97-AF65-F5344CB8AC3E}">
        <p14:creationId xmlns:p14="http://schemas.microsoft.com/office/powerpoint/2010/main" val="18000325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99392-52D5-C463-413B-375706723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B14834-C832-653C-487B-6AB764A9E9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7003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buNone/>
            </a:pPr>
            <a:r>
              <a:rPr lang="pt-BR" dirty="0"/>
              <a:t>TRIUNFAR O DIREITO. EM SEU NOME AS NAÇÕES DEPOSITARÃO A SUA ESPERANÇA". PALAVRA DA SALVAÇÃO.</a:t>
            </a:r>
          </a:p>
          <a:p>
            <a:pPr marL="0" indent="0" algn="ctr" fontAlgn="base">
              <a:buNone/>
            </a:pPr>
            <a:endParaRPr lang="pt-BR" dirty="0"/>
          </a:p>
          <a:p>
            <a:pPr marL="0" indent="0" algn="ctr" fontAlgn="base">
              <a:buNone/>
            </a:pPr>
            <a:r>
              <a:rPr lang="pt-BR" dirty="0"/>
              <a:t>TODOS: GLÓRIA A VÓS, SENHOR.</a:t>
            </a:r>
          </a:p>
        </p:txBody>
      </p:sp>
    </p:spTree>
    <p:extLst>
      <p:ext uri="{BB962C8B-B14F-4D97-AF65-F5344CB8AC3E}">
        <p14:creationId xmlns:p14="http://schemas.microsoft.com/office/powerpoint/2010/main" val="23370748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1699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673779"/>
            <a:ext cx="8426451" cy="150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5100" i="0" u="none" strike="noStrike" dirty="0">
                <a:latin typeface="+mj-lt"/>
              </a:rPr>
              <a:t>LITURGIA DA PALAVRA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5100" dirty="0">
                <a:latin typeface="+mj-lt"/>
              </a:rPr>
              <a:t>HOMILIA</a:t>
            </a:r>
            <a:endParaRPr lang="pt-BR" sz="5100" i="0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72928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242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45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PROFETIZAREI E AS MURALHAS VÃO CAIR</a:t>
            </a:r>
            <a:br>
              <a:rPr lang="pt-BR" dirty="0"/>
            </a:br>
            <a:r>
              <a:rPr lang="pt-BR" dirty="0"/>
              <a:t>PROFETIZAREI E AS MURALHAS VÃO CAIR</a:t>
            </a:r>
            <a:br>
              <a:rPr lang="pt-BR" dirty="0"/>
            </a:br>
            <a:r>
              <a:rPr lang="pt-BR" dirty="0"/>
              <a:t>DIANTE DE MIM, DIANTE DE MIM</a:t>
            </a:r>
            <a:br>
              <a:rPr lang="pt-BR" dirty="0"/>
            </a:br>
            <a:r>
              <a:rPr lang="pt-BR" dirty="0"/>
              <a:t>TUDO QUE ELE DISSE SOBRE MIM VAI SE CUMPRIR</a:t>
            </a:r>
            <a:br>
              <a:rPr lang="pt-BR" dirty="0"/>
            </a:br>
            <a:r>
              <a:rPr lang="pt-BR" dirty="0"/>
              <a:t>NO NOME DE JESUS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95496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D6F10-AAA5-6B6C-ED08-53DC86B4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348C72-06A3-542C-39A6-50DFCE742C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4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VOCÊ SE SENTE INCAPAZ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JÁ QUIS VOLTAR ATRÁS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IMAGINA O QUE FIZ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PRA QUE VOCÊ CHEGASSE AQUI</a:t>
            </a:r>
          </a:p>
        </p:txBody>
      </p:sp>
    </p:spTree>
    <p:extLst>
      <p:ext uri="{BB962C8B-B14F-4D97-AF65-F5344CB8AC3E}">
        <p14:creationId xmlns:p14="http://schemas.microsoft.com/office/powerpoint/2010/main" val="13579733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LEMBRA DA PROMESSA QUE EU TE FIZ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DO LUGAR QUE EU TE FALEI?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PODES PARAR AGORA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ISSO FAZ PARTE DA HISTÓRIA QUE IRÁS CONTAR</a:t>
            </a:r>
          </a:p>
        </p:txBody>
      </p:sp>
    </p:spTree>
    <p:extLst>
      <p:ext uri="{BB962C8B-B14F-4D97-AF65-F5344CB8AC3E}">
        <p14:creationId xmlns:p14="http://schemas.microsoft.com/office/powerpoint/2010/main" val="27071866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AC80-180F-4227-92C8-FC38DEC4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CD8B6E-A002-46CF-417A-F1191D0263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51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VAI CHEGAR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SIM, MEU FILHO, VOCÊ VAI CHEGAR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SEI QUE VOCÊ VAI CHEGAR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 LUGAR QUE EU PROMETI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SÓ UMA QUESTÃO DE TEMPO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FILHO, O MAR EU VOU ABRIR</a:t>
            </a:r>
          </a:p>
        </p:txBody>
      </p:sp>
    </p:spTree>
    <p:extLst>
      <p:ext uri="{BB962C8B-B14F-4D97-AF65-F5344CB8AC3E}">
        <p14:creationId xmlns:p14="http://schemas.microsoft.com/office/powerpoint/2010/main" val="23446960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CC33-57DF-7F67-A910-481D4B7E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E8E75A-C72C-54B1-C8E5-DB8969CE3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ENTÃO, COMECE A PREPARAR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CANÇÃO QUE VAIS CANTAR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ENQUANTO VOCÊ ME ADORA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FILHO, EU ABRO O MAR</a:t>
            </a:r>
          </a:p>
        </p:txBody>
      </p:sp>
    </p:spTree>
    <p:extLst>
      <p:ext uri="{BB962C8B-B14F-4D97-AF65-F5344CB8AC3E}">
        <p14:creationId xmlns:p14="http://schemas.microsoft.com/office/powerpoint/2010/main" val="12310788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82EDB-7DBC-D49E-FC72-695044299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0349D83-CE93-802C-2973-F50676406A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4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VOCÊ SE SENTE INCAPAZ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JÁ QUIS VOLTAR ATRÁS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IMAGINA O QUE FIZ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PRA QUE VOCÊ CHEGASSE AQUI</a:t>
            </a:r>
          </a:p>
        </p:txBody>
      </p:sp>
    </p:spTree>
    <p:extLst>
      <p:ext uri="{BB962C8B-B14F-4D97-AF65-F5344CB8AC3E}">
        <p14:creationId xmlns:p14="http://schemas.microsoft.com/office/powerpoint/2010/main" val="22273082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6EC77-076A-D116-59C3-66ABB4EB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A3D06E5-D021-311D-779F-79AF165B1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LEMBRA DA PROMESSA QUE EU TE FIZ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DO LUGAR QUE EU TE FALEI?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PODES PARAR AGORA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ISSO FAZ PARTE DA HISTÓRIA QUE IRÁS CONTAR</a:t>
            </a:r>
          </a:p>
        </p:txBody>
      </p:sp>
    </p:spTree>
    <p:extLst>
      <p:ext uri="{BB962C8B-B14F-4D97-AF65-F5344CB8AC3E}">
        <p14:creationId xmlns:p14="http://schemas.microsoft.com/office/powerpoint/2010/main" val="15576643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68409-0B1E-4913-A3A4-C7167606C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A5FEDD4-96B9-11B1-F9BE-D29A04EC35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51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VAI CHEGAR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SIM, MEU FILHO, VOCÊ VAI CHEGAR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SEI QUE VOCÊ VAI CHEGAR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 LUGAR QUE EU PROMETI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SÓ UMA QUESTÃO DE TEMPO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FILHO, O MAR EU VOU ABRIR</a:t>
            </a:r>
          </a:p>
        </p:txBody>
      </p:sp>
    </p:spTree>
    <p:extLst>
      <p:ext uri="{BB962C8B-B14F-4D97-AF65-F5344CB8AC3E}">
        <p14:creationId xmlns:p14="http://schemas.microsoft.com/office/powerpoint/2010/main" val="38875435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3B91B-FB10-B5C4-EE3E-BC115656B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D60C2BA-3E90-198C-4069-F5BD582069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ENTÃO, COMECE A PREPARAR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CANÇÃO QUE VAIS CANTAR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ENQUANTO VOCÊ ME ADORA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FILHO, EU ABRO O MAR</a:t>
            </a:r>
          </a:p>
        </p:txBody>
      </p:sp>
    </p:spTree>
    <p:extLst>
      <p:ext uri="{BB962C8B-B14F-4D97-AF65-F5344CB8AC3E}">
        <p14:creationId xmlns:p14="http://schemas.microsoft.com/office/powerpoint/2010/main" val="317708397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4661-8FBD-B2C8-856B-0693B5EA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F83B756-87DB-4381-0228-45C8B44E1C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 OS SEUS INIMIGOS SERÃO CONFUNDIDOS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SABERÃO QUE ESTOU CONTIGO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SABERÃO QUE ESTOU CONTIGO</a:t>
            </a:r>
          </a:p>
        </p:txBody>
      </p:sp>
    </p:spTree>
    <p:extLst>
      <p:ext uri="{BB962C8B-B14F-4D97-AF65-F5344CB8AC3E}">
        <p14:creationId xmlns:p14="http://schemas.microsoft.com/office/powerpoint/2010/main" val="385673264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7D353-CEBD-9019-6054-141458C3E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AFB6F05-07DA-AFCD-92A7-FDF58C64AD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 OS SEUS INIMIGOS SERÃO CONFUNDIDOS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SABERÃO QUE ESTOU CONTIGO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SABERÃO QUE ESTOU CONTIGO</a:t>
            </a:r>
          </a:p>
        </p:txBody>
      </p:sp>
    </p:spTree>
    <p:extLst>
      <p:ext uri="{BB962C8B-B14F-4D97-AF65-F5344CB8AC3E}">
        <p14:creationId xmlns:p14="http://schemas.microsoft.com/office/powerpoint/2010/main" val="2916587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TUDO QUE ELE DISSE SOBRE MIM VAI SE CUMPRIR</a:t>
            </a:r>
            <a:br>
              <a:rPr lang="pt-BR" dirty="0"/>
            </a:br>
            <a:r>
              <a:rPr lang="pt-BR" dirty="0"/>
              <a:t>TUDO QUE ELE DISSE SOBRE MIM VAI SE CUMPRIR</a:t>
            </a:r>
            <a:br>
              <a:rPr lang="pt-BR" dirty="0"/>
            </a:br>
            <a:r>
              <a:rPr lang="pt-BR" dirty="0"/>
              <a:t>POIS TENHO A MARCA DA VITÓRIA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945183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D6EB9-3DDE-97BA-B0C7-A6069D1EF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18ED2BC-AB4C-F5F0-BA92-DFE1B259E4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7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SEI QUE VOCÊ VAI CHEGAR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 LUGAR QUE EU PROMETI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SÓ UMA QUESTÃO DE TEMPO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FILHO, O MAR EU VOU ABRIR</a:t>
            </a:r>
          </a:p>
        </p:txBody>
      </p:sp>
    </p:spTree>
    <p:extLst>
      <p:ext uri="{BB962C8B-B14F-4D97-AF65-F5344CB8AC3E}">
        <p14:creationId xmlns:p14="http://schemas.microsoft.com/office/powerpoint/2010/main" val="320680323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E6B80-BF5E-D547-472D-38CE868C1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CDAB4C-4861-EDD7-AF81-3A001D29A8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ENTÃO, COMECE A PREPARAR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CANÇÃO QUE VAIS CANTAR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ENQUANTO VOCÊ ME ADORA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FILHO, EU ABRO O MAR</a:t>
            </a:r>
          </a:p>
        </p:txBody>
      </p:sp>
    </p:spTree>
    <p:extLst>
      <p:ext uri="{BB962C8B-B14F-4D97-AF65-F5344CB8AC3E}">
        <p14:creationId xmlns:p14="http://schemas.microsoft.com/office/powerpoint/2010/main" val="25403662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7307F-CFCA-4BD3-F5FD-2D016D74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8D5FED6-834A-3CDA-EFD2-26DC878462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41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SEI QUE VOCÊ VAI CHEGAR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FILHO, EU ABRO O MAR</a:t>
            </a:r>
          </a:p>
        </p:txBody>
      </p:sp>
    </p:spTree>
    <p:extLst>
      <p:ext uri="{BB962C8B-B14F-4D97-AF65-F5344CB8AC3E}">
        <p14:creationId xmlns:p14="http://schemas.microsoft.com/office/powerpoint/2010/main" val="16024198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13CED-8BB2-B826-2A87-9A4ABE54E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7343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D545A4E-F7A6-5C28-B738-14AE28AAE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5" cy="6857999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7ECE3A80-A3DE-8375-B724-A74617849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05" y="409864"/>
            <a:ext cx="6481764" cy="456694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EUCARÍSTICA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dirty="0"/>
              <a:t>CANTO DAS OFERTAS</a:t>
            </a:r>
          </a:p>
        </p:txBody>
      </p:sp>
      <p:pic>
        <p:nvPicPr>
          <p:cNvPr id="9" name="image40.png">
            <a:extLst>
              <a:ext uri="{FF2B5EF4-FFF2-40B4-BE49-F238E27FC236}">
                <a16:creationId xmlns:a16="http://schemas.microsoft.com/office/drawing/2014/main" id="{F30AA832-0A31-4766-1DE1-BB2F30701ED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0598" y="2046214"/>
            <a:ext cx="593778" cy="118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96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ABAB12F-6821-732C-08AF-01D369E1D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5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9E61D4A-8458-12CA-F894-7AE8DFD6C3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515622"/>
            <a:ext cx="6485370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VIM ATÉ AQUI, DERRAMAR O MEU PASSADO EM 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VIM BANHAR OS PÉS QUE ANDARAM POR AÍ, SEM CARINHO RECEBER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483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C7D8314-3F9C-3D1F-F94F-6A46027B5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5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515622"/>
            <a:ext cx="6485370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HOJE ESTOU AQUI, NÃO PORQUE MEREÇO, EU SEI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POIS TU SABES POR ONDE EU ANDEI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CONHECES BEM O MEU PERFUME</a:t>
            </a:r>
          </a:p>
        </p:txBody>
      </p:sp>
    </p:spTree>
    <p:extLst>
      <p:ext uri="{BB962C8B-B14F-4D97-AF65-F5344CB8AC3E}">
        <p14:creationId xmlns:p14="http://schemas.microsoft.com/office/powerpoint/2010/main" val="37902639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86E1415-CA05-146B-CD0A-03477669F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5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9E61D4A-8458-12CA-F894-7AE8DFD6C3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210923"/>
            <a:ext cx="6485370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TU SABES TAMBÉM, QUE O MEU CHORO É SINCERO, PORÉM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NÃO TENHO NADA A OFERECER, MEU SENHOR, MAS TE DOU A MINHA VIDA</a:t>
            </a:r>
          </a:p>
        </p:txBody>
      </p:sp>
    </p:spTree>
    <p:extLst>
      <p:ext uri="{BB962C8B-B14F-4D97-AF65-F5344CB8AC3E}">
        <p14:creationId xmlns:p14="http://schemas.microsoft.com/office/powerpoint/2010/main" val="121623169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0FD2341-468D-C1B6-F57A-598CC9259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5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125020"/>
            <a:ext cx="648537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É TUDO O QUE TENHO, RECEBE O MEU NADA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REFAZ A MORADA, HABITA EM MIM</a:t>
            </a:r>
          </a:p>
        </p:txBody>
      </p:sp>
    </p:spTree>
    <p:extLst>
      <p:ext uri="{BB962C8B-B14F-4D97-AF65-F5344CB8AC3E}">
        <p14:creationId xmlns:p14="http://schemas.microsoft.com/office/powerpoint/2010/main" val="386009574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3E101B-D75E-4B86-0E49-3D088859C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5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515624"/>
            <a:ext cx="6485370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ME PEGA EM TEU COLO, ME ACALMA EM TEU PEITO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SOU TEU, SOU ELEITO, E A MINHA ESSÊNCIA É EXALAR TEU CHEIRO</a:t>
            </a:r>
          </a:p>
        </p:txBody>
      </p:sp>
    </p:spTree>
    <p:extLst>
      <p:ext uri="{BB962C8B-B14F-4D97-AF65-F5344CB8AC3E}">
        <p14:creationId xmlns:p14="http://schemas.microsoft.com/office/powerpoint/2010/main" val="3487266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5CB68-A2F6-E46E-E9A0-85327661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BA5B0F0-24FA-3ABC-4802-B77EAC1EF8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4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MARCA DA VITÓRIA, MARCA DA VITÓRIA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MARCA DA VITÓRIA, MARCA DA VITÓRIA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MARCA DA VITÓRIA, MARCA DA VITÓRIA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MARCA DA VITÓRIA, MARCA DA VITÓRIA</a:t>
            </a:r>
          </a:p>
        </p:txBody>
      </p:sp>
    </p:spTree>
    <p:extLst>
      <p:ext uri="{BB962C8B-B14F-4D97-AF65-F5344CB8AC3E}">
        <p14:creationId xmlns:p14="http://schemas.microsoft.com/office/powerpoint/2010/main" val="265725762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CONVITE À ORAÇÃO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ORAI, IRMÃOS E IRMÃS, PARA QUE O SACRIFÍCIO DA IGREJA, NESTA PAUSA RESTAURADORA NA CAMINHADA RUMO AO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48564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47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CÉU, SEJA ACEITO POR DEUS PAI TODO-PODEROSO.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TODOS: RECEBA O SENHOR POR TUAS MÃOS ESTE SACRIFÍCIO, PARA GLÓRIA DO SEU NOME, PARA NOSSO BEM E DE TODA A SUA SANTA IGREJA.</a:t>
            </a:r>
            <a:endParaRPr lang="pt-BR" i="0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395685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SOBRE AS OFERENDAS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OLHAI, SENHOR, OS DONS DA IGREJA EM ORAÇÃO E CONCEDEI QUE OS FIÉIS QUE OS RECEBEM POSSAM CRESCER EM</a:t>
            </a:r>
          </a:p>
        </p:txBody>
      </p:sp>
    </p:spTree>
    <p:extLst>
      <p:ext uri="{BB962C8B-B14F-4D97-AF65-F5344CB8AC3E}">
        <p14:creationId xmlns:p14="http://schemas.microsoft.com/office/powerpoint/2010/main" val="7560863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3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SANTIDADE. POR CRISTO, NOSSO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TODOS: </a:t>
            </a:r>
            <a:r>
              <a:rPr lang="pt-BR" dirty="0"/>
              <a:t>AMÉM.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6361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EUCARÍSTICA</a:t>
            </a:r>
            <a:br>
              <a:rPr lang="pt-BR" dirty="0"/>
            </a:br>
            <a:r>
              <a:rPr lang="pt-BR" dirty="0"/>
              <a:t>ORAÇÃO</a:t>
            </a:r>
            <a:br>
              <a:rPr lang="pt-BR" dirty="0"/>
            </a:br>
            <a:r>
              <a:rPr lang="pt-BR" dirty="0"/>
              <a:t>EUCARÍSTICA II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57966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CORAÇÕES AO ALTO.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O NOSSO CORAÇÃO ESTÁ EM DEUS.</a:t>
            </a:r>
          </a:p>
        </p:txBody>
      </p:sp>
    </p:spTree>
    <p:extLst>
      <p:ext uri="{BB962C8B-B14F-4D97-AF65-F5344CB8AC3E}">
        <p14:creationId xmlns:p14="http://schemas.microsoft.com/office/powerpoint/2010/main" val="191821808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B70CA-680D-EE10-BF7B-7AC7A1647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DF50AF-E36B-F238-7693-A6DD399A4C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DEMOS GRAÇAS AO SENHOR, NOSSO DEUS.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É NOSSO DEVER E NOSSA SALVAÇÃO.</a:t>
            </a:r>
          </a:p>
        </p:txBody>
      </p:sp>
    </p:spTree>
    <p:extLst>
      <p:ext uri="{BB962C8B-B14F-4D97-AF65-F5344CB8AC3E}">
        <p14:creationId xmlns:p14="http://schemas.microsoft.com/office/powerpoint/2010/main" val="374342772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64054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u="none" strike="noStrike" dirty="0">
                <a:latin typeface="+mn-lt"/>
              </a:rPr>
              <a:t>PADRE: </a:t>
            </a:r>
            <a:r>
              <a:rPr lang="pt-BR" dirty="0"/>
              <a:t>NA VERDADE, É DIGNO E JUSTO, É NOSSO DEVER E SALVAÇÃO DAR-VOS GRAÇAS, SEMPRE E EM TODO LUGAR, SENHOR, PAI SANTO, DEUS ETERNO E TODO-PODEROSO. AINDA QUE NOSSOS LOUVORES NÃO VOS SEJAM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075456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64054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NECESSÁRIOS, VÓS NOS CONCEDEIS O DOM DE VOS LOUVAR. NOSSOS HINOS DE LOUVOR NÃO ACRESCENTAM NADA À VOSSA INFINITA GRANDEZA, MAS NOS AJUDAM ALCANÇAR A SALVAÇÃO, POR CRISTO, </a:t>
            </a:r>
          </a:p>
        </p:txBody>
      </p:sp>
    </p:spTree>
    <p:extLst>
      <p:ext uri="{BB962C8B-B14F-4D97-AF65-F5344CB8AC3E}">
        <p14:creationId xmlns:p14="http://schemas.microsoft.com/office/powerpoint/2010/main" val="429177195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554642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SENHOR NOSSO. POR ISSO, ASSOCIADOS AOS COROS DOS ANJOS, NÓS VOS LOUVAMOS COM ALEGRIA, CANTANDO (DIZENDO) A UMA SÓ VOZ:</a:t>
            </a:r>
          </a:p>
        </p:txBody>
      </p:sp>
    </p:spTree>
    <p:extLst>
      <p:ext uri="{BB962C8B-B14F-4D97-AF65-F5344CB8AC3E}">
        <p14:creationId xmlns:p14="http://schemas.microsoft.com/office/powerpoint/2010/main" val="2457436637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 IGREJA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 IGREJA" id="{D3276D67-A9A5-4695-A86F-0D53B5399619}" vid="{21C150A6-3341-45C7-B5F7-528BB8BAE7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IGREJA</Template>
  <TotalTime>21378</TotalTime>
  <Words>5020</Words>
  <Application>Microsoft Office PowerPoint</Application>
  <PresentationFormat>Apresentação na tela (4:3)</PresentationFormat>
  <Paragraphs>538</Paragraphs>
  <Slides>246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246</vt:i4>
      </vt:variant>
    </vt:vector>
  </HeadingPairs>
  <TitlesOfParts>
    <vt:vector size="251" baseType="lpstr">
      <vt:lpstr>Arial</vt:lpstr>
      <vt:lpstr>Montserrat</vt:lpstr>
      <vt:lpstr>Montserrat Black</vt:lpstr>
      <vt:lpstr>Wingdings</vt:lpstr>
      <vt:lpstr>SLIDES IGREJA</vt:lpstr>
      <vt:lpstr>Apresentação do PowerPoint</vt:lpstr>
      <vt:lpstr>RITOS INICIAIS TERÇO DA BATALHA</vt:lpstr>
      <vt:lpstr>Apresentação do PowerPoint</vt:lpstr>
      <vt:lpstr>Apresentação do PowerPoint</vt:lpstr>
      <vt:lpstr>Apresentação do PowerPoint</vt:lpstr>
      <vt:lpstr>RITOS INICIAIS CANTO DE ENTRADA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SAUDAÇÃO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COLETA</vt:lpstr>
      <vt:lpstr>Apresentação do PowerPoint</vt:lpstr>
      <vt:lpstr>Apresentação do PowerPoint</vt:lpstr>
      <vt:lpstr>Apresentação do PowerPoint</vt:lpstr>
      <vt:lpstr>LITURGIA DA PALAVRA PRIMEIRA LEITURA Mq 2,1-5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SALMO RESPONSORIAL Sl 9B(10),1-2.3-5.7-8.14(R. 12b)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ACLAMAÇÃO AO EVANGELHO</vt:lpstr>
      <vt:lpstr>Apresentação do PowerPoint</vt:lpstr>
      <vt:lpstr>Apresentação do PowerPoint</vt:lpstr>
      <vt:lpstr>Apresentação do PowerPoint</vt:lpstr>
      <vt:lpstr>Apresentação do PowerPoint</vt:lpstr>
      <vt:lpstr>LITURGIA DA PALAVRA EVANGELHO Mt 12,14-21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  CANTO DAS OFERTAS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CONVITE À ORAÇÃO</vt:lpstr>
      <vt:lpstr>Apresentação do PowerPoint</vt:lpstr>
      <vt:lpstr>LITURGIA EUCARÍSTICA SOBRE AS OFERENDAS</vt:lpstr>
      <vt:lpstr>Apresentação do PowerPoint</vt:lpstr>
      <vt:lpstr>LITURGIA EUCARÍSTICA ORAÇÃO EUCARÍSTICA II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RITO DA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CANTO DE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DEPOIS DA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FINAIS CANTO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Bernardo Ribeiro Ferreira</dc:creator>
  <cp:lastModifiedBy>Bernardo Ribeiro Ferreira</cp:lastModifiedBy>
  <cp:revision>877</cp:revision>
  <dcterms:created xsi:type="dcterms:W3CDTF">2021-10-04T23:18:54Z</dcterms:created>
  <dcterms:modified xsi:type="dcterms:W3CDTF">2026-07-17T19:10:05Z</dcterms:modified>
</cp:coreProperties>
</file>