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422" r:id="rId2"/>
    <p:sldId id="2622" r:id="rId3"/>
    <p:sldId id="2623" r:id="rId4"/>
    <p:sldId id="5128" r:id="rId5"/>
    <p:sldId id="5194" r:id="rId6"/>
    <p:sldId id="5195" r:id="rId7"/>
    <p:sldId id="5196" r:id="rId8"/>
    <p:sldId id="5197" r:id="rId9"/>
    <p:sldId id="5198" r:id="rId10"/>
    <p:sldId id="426" r:id="rId11"/>
    <p:sldId id="5020" r:id="rId12"/>
    <p:sldId id="4259" r:id="rId13"/>
    <p:sldId id="4261" r:id="rId14"/>
    <p:sldId id="4262" r:id="rId15"/>
    <p:sldId id="4263" r:id="rId16"/>
    <p:sldId id="4269" r:id="rId17"/>
    <p:sldId id="4264" r:id="rId18"/>
    <p:sldId id="4270" r:id="rId19"/>
    <p:sldId id="4552" r:id="rId20"/>
    <p:sldId id="3594" r:id="rId21"/>
    <p:sldId id="2835" r:id="rId22"/>
    <p:sldId id="423" r:id="rId23"/>
    <p:sldId id="3595" r:id="rId24"/>
    <p:sldId id="4015" r:id="rId25"/>
    <p:sldId id="4793" r:id="rId26"/>
    <p:sldId id="5171" r:id="rId27"/>
    <p:sldId id="3202" r:id="rId28"/>
    <p:sldId id="4014" r:id="rId29"/>
    <p:sldId id="4025" r:id="rId30"/>
    <p:sldId id="4016" r:id="rId31"/>
    <p:sldId id="4943" r:id="rId32"/>
    <p:sldId id="5136" r:id="rId33"/>
    <p:sldId id="5137" r:id="rId34"/>
    <p:sldId id="5138" r:id="rId35"/>
    <p:sldId id="4940" r:id="rId36"/>
    <p:sldId id="5182" r:id="rId37"/>
    <p:sldId id="5183" r:id="rId38"/>
    <p:sldId id="5184" r:id="rId39"/>
    <p:sldId id="5181" r:id="rId40"/>
    <p:sldId id="4821" r:id="rId41"/>
    <p:sldId id="5028" r:id="rId42"/>
    <p:sldId id="593" r:id="rId43"/>
    <p:sldId id="596" r:id="rId44"/>
    <p:sldId id="594" r:id="rId45"/>
    <p:sldId id="595" r:id="rId46"/>
    <p:sldId id="5029" r:id="rId47"/>
    <p:sldId id="2628" r:id="rId48"/>
    <p:sldId id="5070" r:id="rId49"/>
    <p:sldId id="5180" r:id="rId50"/>
    <p:sldId id="5162" r:id="rId51"/>
    <p:sldId id="2629" r:id="rId52"/>
    <p:sldId id="3600" r:id="rId53"/>
    <p:sldId id="4695" r:id="rId54"/>
    <p:sldId id="5121" r:id="rId55"/>
    <p:sldId id="5172" r:id="rId56"/>
    <p:sldId id="5187" r:id="rId57"/>
    <p:sldId id="4950" r:id="rId58"/>
    <p:sldId id="431" r:id="rId59"/>
    <p:sldId id="2631" r:id="rId60"/>
    <p:sldId id="2890" r:id="rId61"/>
    <p:sldId id="5080" r:id="rId62"/>
    <p:sldId id="5071" r:id="rId63"/>
    <p:sldId id="5081" r:id="rId64"/>
    <p:sldId id="5072" r:id="rId65"/>
    <p:sldId id="432" r:id="rId66"/>
    <p:sldId id="2632" r:id="rId67"/>
    <p:sldId id="435" r:id="rId68"/>
    <p:sldId id="5133" r:id="rId69"/>
    <p:sldId id="5188" r:id="rId70"/>
    <p:sldId id="5105" r:id="rId71"/>
    <p:sldId id="436" r:id="rId72"/>
    <p:sldId id="4679" r:id="rId73"/>
    <p:sldId id="5144" r:id="rId74"/>
    <p:sldId id="4017" r:id="rId75"/>
    <p:sldId id="5145" r:id="rId76"/>
    <p:sldId id="1623" r:id="rId77"/>
    <p:sldId id="3133" r:id="rId78"/>
    <p:sldId id="323" r:id="rId79"/>
    <p:sldId id="2638" r:id="rId80"/>
    <p:sldId id="324" r:id="rId81"/>
    <p:sldId id="2484" r:id="rId82"/>
    <p:sldId id="5106" r:id="rId83"/>
    <p:sldId id="5107" r:id="rId84"/>
    <p:sldId id="5108" r:id="rId85"/>
    <p:sldId id="5189" r:id="rId86"/>
    <p:sldId id="5124" r:id="rId87"/>
    <p:sldId id="5190" r:id="rId88"/>
    <p:sldId id="4595" r:id="rId89"/>
    <p:sldId id="327" r:id="rId90"/>
    <p:sldId id="4919" r:id="rId91"/>
    <p:sldId id="3017" r:id="rId92"/>
    <p:sldId id="3018" r:id="rId93"/>
    <p:sldId id="3019" r:id="rId94"/>
    <p:sldId id="3020" r:id="rId95"/>
    <p:sldId id="3021" r:id="rId96"/>
    <p:sldId id="1650" r:id="rId97"/>
    <p:sldId id="3067" r:id="rId98"/>
    <p:sldId id="4985" r:id="rId99"/>
    <p:sldId id="5191" r:id="rId100"/>
    <p:sldId id="5173" r:id="rId101"/>
    <p:sldId id="5174" r:id="rId102"/>
    <p:sldId id="5175" r:id="rId103"/>
    <p:sldId id="5176" r:id="rId104"/>
    <p:sldId id="2392" r:id="rId105"/>
    <p:sldId id="4989" r:id="rId106"/>
    <p:sldId id="4738" r:id="rId107"/>
    <p:sldId id="4739" r:id="rId108"/>
    <p:sldId id="3588" r:id="rId109"/>
    <p:sldId id="3589" r:id="rId110"/>
    <p:sldId id="3616" r:id="rId111"/>
    <p:sldId id="3617" r:id="rId112"/>
    <p:sldId id="3590" r:id="rId113"/>
    <p:sldId id="4021" r:id="rId114"/>
    <p:sldId id="3872" r:id="rId115"/>
    <p:sldId id="3873" r:id="rId116"/>
    <p:sldId id="3158" r:id="rId117"/>
    <p:sldId id="5126" r:id="rId118"/>
    <p:sldId id="5192" r:id="rId119"/>
    <p:sldId id="3624" r:id="rId120"/>
    <p:sldId id="2951" r:id="rId121"/>
    <p:sldId id="345" r:id="rId122"/>
    <p:sldId id="2806" r:id="rId123"/>
    <p:sldId id="2844" r:id="rId124"/>
    <p:sldId id="2845" r:id="rId125"/>
    <p:sldId id="4766" r:id="rId126"/>
    <p:sldId id="659" r:id="rId127"/>
    <p:sldId id="661" r:id="rId128"/>
    <p:sldId id="662" r:id="rId129"/>
    <p:sldId id="663" r:id="rId130"/>
    <p:sldId id="664" r:id="rId131"/>
    <p:sldId id="4765" r:id="rId132"/>
    <p:sldId id="346" r:id="rId133"/>
    <p:sldId id="658" r:id="rId134"/>
    <p:sldId id="354" r:id="rId135"/>
    <p:sldId id="2957" r:id="rId136"/>
    <p:sldId id="2958" r:id="rId137"/>
    <p:sldId id="2607" r:id="rId138"/>
    <p:sldId id="1629" r:id="rId139"/>
    <p:sldId id="1817" r:id="rId140"/>
    <p:sldId id="850" r:id="rId141"/>
    <p:sldId id="357" r:id="rId142"/>
    <p:sldId id="358" r:id="rId143"/>
    <p:sldId id="430" r:id="rId144"/>
    <p:sldId id="5193" r:id="rId145"/>
    <p:sldId id="360" r:id="rId146"/>
    <p:sldId id="361" r:id="rId147"/>
    <p:sldId id="362" r:id="rId148"/>
    <p:sldId id="2959" r:id="rId149"/>
    <p:sldId id="364" r:id="rId150"/>
    <p:sldId id="2949" r:id="rId151"/>
    <p:sldId id="363" r:id="rId152"/>
    <p:sldId id="1630" r:id="rId153"/>
    <p:sldId id="2960" r:id="rId154"/>
    <p:sldId id="2961" r:id="rId155"/>
    <p:sldId id="2609" r:id="rId156"/>
    <p:sldId id="365" r:id="rId157"/>
    <p:sldId id="369" r:id="rId158"/>
    <p:sldId id="370" r:id="rId159"/>
    <p:sldId id="5154" r:id="rId160"/>
    <p:sldId id="372" r:id="rId161"/>
    <p:sldId id="373" r:id="rId162"/>
    <p:sldId id="374" r:id="rId163"/>
    <p:sldId id="375" r:id="rId164"/>
    <p:sldId id="376" r:id="rId165"/>
    <p:sldId id="462" r:id="rId166"/>
    <p:sldId id="3165" r:id="rId167"/>
    <p:sldId id="502" r:id="rId168"/>
    <p:sldId id="1316" r:id="rId169"/>
    <p:sldId id="1317" r:id="rId170"/>
    <p:sldId id="1521" r:id="rId171"/>
    <p:sldId id="5147" r:id="rId172"/>
    <p:sldId id="377" r:id="rId173"/>
    <p:sldId id="379" r:id="rId174"/>
    <p:sldId id="753" r:id="rId175"/>
    <p:sldId id="380" r:id="rId176"/>
    <p:sldId id="381" r:id="rId177"/>
    <p:sldId id="4728" r:id="rId178"/>
    <p:sldId id="2494" r:id="rId179"/>
    <p:sldId id="1310" r:id="rId180"/>
    <p:sldId id="1759" r:id="rId181"/>
    <p:sldId id="3169" r:id="rId182"/>
    <p:sldId id="3170" r:id="rId183"/>
    <p:sldId id="3171" r:id="rId184"/>
    <p:sldId id="3177" r:id="rId185"/>
    <p:sldId id="3172" r:id="rId186"/>
    <p:sldId id="3173" r:id="rId187"/>
    <p:sldId id="3178" r:id="rId188"/>
    <p:sldId id="4782" r:id="rId189"/>
    <p:sldId id="3288" r:id="rId190"/>
    <p:sldId id="3282" r:id="rId191"/>
    <p:sldId id="3283" r:id="rId192"/>
    <p:sldId id="3285" r:id="rId193"/>
    <p:sldId id="972" r:id="rId194"/>
    <p:sldId id="5199" r:id="rId195"/>
    <p:sldId id="3927" r:id="rId196"/>
    <p:sldId id="4752" r:id="rId197"/>
    <p:sldId id="5119" r:id="rId198"/>
    <p:sldId id="3888" r:id="rId199"/>
    <p:sldId id="1819" r:id="rId200"/>
    <p:sldId id="673" r:id="rId201"/>
    <p:sldId id="3473" r:id="rId202"/>
    <p:sldId id="3475" r:id="rId203"/>
    <p:sldId id="4033" r:id="rId204"/>
    <p:sldId id="4034" r:id="rId205"/>
    <p:sldId id="2681" r:id="rId206"/>
    <p:sldId id="5177" r:id="rId207"/>
    <p:sldId id="5178" r:id="rId208"/>
    <p:sldId id="2884" r:id="rId209"/>
    <p:sldId id="839" r:id="rId210"/>
    <p:sldId id="1640" r:id="rId211"/>
    <p:sldId id="3803" r:id="rId212"/>
    <p:sldId id="3805" r:id="rId213"/>
    <p:sldId id="3806" r:id="rId214"/>
    <p:sldId id="3807" r:id="rId215"/>
    <p:sldId id="3808" r:id="rId216"/>
    <p:sldId id="3809" r:id="rId217"/>
    <p:sldId id="3810" r:id="rId218"/>
    <p:sldId id="3811" r:id="rId219"/>
    <p:sldId id="3812" r:id="rId2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" userDrawn="1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pos="5534" userDrawn="1">
          <p15:clr>
            <a:srgbClr val="A4A3A4"/>
          </p15:clr>
        </p15:guide>
        <p15:guide id="4" orient="horz" pos="3407" userDrawn="1">
          <p15:clr>
            <a:srgbClr val="A4A3A4"/>
          </p15:clr>
        </p15:guide>
        <p15:guide id="5" orient="horz" pos="4088" userDrawn="1">
          <p15:clr>
            <a:srgbClr val="A4A3A4"/>
          </p15:clr>
        </p15:guide>
        <p15:guide id="6" pos="4536" userDrawn="1">
          <p15:clr>
            <a:srgbClr val="A4A3A4"/>
          </p15:clr>
        </p15:guide>
        <p15:guide id="7" pos="4309" userDrawn="1">
          <p15:clr>
            <a:srgbClr val="A4A3A4"/>
          </p15:clr>
        </p15:guide>
        <p15:guide id="8" orient="horz" pos="309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nardo Ribeiro Ferreira" initials="BRF" lastIdx="1" clrIdx="0">
    <p:extLst>
      <p:ext uri="{19B8F6BF-5375-455C-9EA6-DF929625EA0E}">
        <p15:presenceInfo xmlns:p15="http://schemas.microsoft.com/office/powerpoint/2012/main" userId="fe39cb9446bf5bb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EE0"/>
    <a:srgbClr val="7FB71F"/>
    <a:srgbClr val="8B65A1"/>
    <a:srgbClr val="E568A3"/>
    <a:srgbClr val="EE1D23"/>
    <a:srgbClr val="4472C4"/>
    <a:srgbClr val="E68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49" autoAdjust="0"/>
    <p:restoredTop sz="94660"/>
  </p:normalViewPr>
  <p:slideViewPr>
    <p:cSldViewPr snapToGrid="0">
      <p:cViewPr>
        <p:scale>
          <a:sx n="100" d="100"/>
          <a:sy n="100" d="100"/>
        </p:scale>
        <p:origin x="1878" y="384"/>
      </p:cViewPr>
      <p:guideLst>
        <p:guide orient="horz" pos="232"/>
        <p:guide pos="226"/>
        <p:guide pos="5534"/>
        <p:guide orient="horz" pos="3407"/>
        <p:guide orient="horz" pos="4088"/>
        <p:guide pos="4536"/>
        <p:guide pos="4309"/>
        <p:guide orient="horz" pos="309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tableStyles" Target="tableStyle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commentAuthors" Target="commentAuthors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presProps" Target="presProp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viewProps" Target="viewProps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theme" Target="theme/theme1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037959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9326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763863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4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2479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62454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4565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2375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463210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03869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883254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14/08/2026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4708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fld id="{E602DA8A-008E-475F-B494-5578F1741E90}" type="datetimeFigureOut">
              <a:rPr lang="pt-BR" smtClean="0"/>
              <a:pPr/>
              <a:t>14/08/2026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fld id="{07FF19AD-C5D9-48C2-8DBB-359BC761644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37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b="1" kern="1200">
          <a:solidFill>
            <a:schemeClr val="bg1"/>
          </a:solidFill>
          <a:latin typeface="Montserrat Black" panose="00000A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4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5D30760-FCA0-0160-7606-0F6426392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37E8244-5586-4C25-AA35-4CD3BA1ED776}"/>
              </a:ext>
            </a:extLst>
          </p:cNvPr>
          <p:cNvSpPr/>
          <p:nvPr/>
        </p:nvSpPr>
        <p:spPr>
          <a:xfrm>
            <a:off x="-152400" y="-161925"/>
            <a:ext cx="9448800" cy="7181850"/>
          </a:xfrm>
          <a:prstGeom prst="rect">
            <a:avLst/>
          </a:prstGeom>
          <a:solidFill>
            <a:srgbClr val="DDDEE0">
              <a:alpha val="4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500C610D-E1F8-406C-9D48-4746652DE6B6}"/>
              </a:ext>
            </a:extLst>
          </p:cNvPr>
          <p:cNvGrpSpPr/>
          <p:nvPr/>
        </p:nvGrpSpPr>
        <p:grpSpPr>
          <a:xfrm>
            <a:off x="358775" y="3571235"/>
            <a:ext cx="8426450" cy="2880365"/>
            <a:chOff x="358775" y="3607160"/>
            <a:chExt cx="8426450" cy="2880365"/>
          </a:xfrm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8F9D1A3C-22AB-4DA0-8461-1EE96D116A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74099" y="3607160"/>
              <a:ext cx="6795261" cy="1212346"/>
            </a:xfrm>
            <a:prstGeom prst="rect">
              <a:avLst/>
            </a:prstGeom>
          </p:spPr>
        </p:pic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B6296AE0-AE1F-4894-A927-30F6048641C4}"/>
                </a:ext>
              </a:extLst>
            </p:cNvPr>
            <p:cNvSpPr txBox="1"/>
            <p:nvPr/>
          </p:nvSpPr>
          <p:spPr>
            <a:xfrm>
              <a:off x="358775" y="4733199"/>
              <a:ext cx="84264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00" b="1" i="0" u="none" strike="noStrike" spc="-300" baseline="0" dirty="0">
                  <a:ln w="28575"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Montserrat Black" panose="00000A00000000000000" pitchFamily="2" charset="0"/>
                </a:rPr>
                <a:t>ANO A – 16</a:t>
              </a:r>
              <a:r>
                <a:rPr lang="pt-BR" sz="3600" b="1" spc="-300" dirty="0">
                  <a:ln w="28575"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Montserrat Black" panose="00000A00000000000000" pitchFamily="2" charset="0"/>
                </a:rPr>
                <a:t> DE AGOSTO D</a:t>
              </a:r>
              <a:r>
                <a:rPr lang="pt-BR" sz="3600" b="1" i="0" u="none" strike="noStrike" spc="-300" baseline="0" dirty="0">
                  <a:ln w="28575"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Montserrat Black" panose="00000A00000000000000" pitchFamily="2" charset="0"/>
                </a:rPr>
                <a:t>E 2026</a:t>
              </a:r>
            </a:p>
            <a:p>
              <a:pPr algn="ctr"/>
              <a:r>
                <a:rPr lang="pt-BR" sz="3600" b="1" spc="-300" dirty="0">
                  <a:ln w="28575"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Montserrat Black" panose="00000A00000000000000" pitchFamily="2" charset="0"/>
                </a:rPr>
                <a:t>ASSUNÇÃO DA BEM-AVENTURADA VIRGEM MARIA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0529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40704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77641-2E2C-5DE3-E5F9-D3B6DE44B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24CD3BC-C9EE-4E5A-07F7-4C9F582CBD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5869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2. PELA INTERCESSÃO DE MARIA, CLAMAMOS A VOSSA MISERICÓRDIA SOBRE AS NECESSIDADES DO MUNDO INTEIRO, PARA QUE VIVA EM PAZ. REZEMOS:</a:t>
            </a:r>
            <a:br>
              <a:rPr lang="pt-BR" dirty="0"/>
            </a:br>
            <a:br>
              <a:rPr lang="pt-BR" dirty="0"/>
            </a:br>
            <a:r>
              <a:rPr lang="pt-BR" dirty="0"/>
              <a:t>TODOS: SENHOR, ESCUTAI A NOSSA PRECE!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30490923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4B1A7-54C1-A7ED-A4AA-EC94FB671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FD56EC6-630A-3E43-2218-57DB895486D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4665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3. PELA INTERCESSÃO DE MARIA, ROGAMOS POR TODOS OS CONSAGRADOS E CONSAGRADAS, PARA QUE VIVAM NA FIDELIDADE E NA ALEGRIA O CARISMA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5367725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28BC5-C9E0-B02A-3424-4CDF0CA01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402B515-8A9E-16A2-838D-272B003519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4664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DA VOCAÇÃO QUE O SENHOR LHES DESPERTOU. REZEMOS:</a:t>
            </a:r>
            <a:br>
              <a:rPr lang="pt-BR" dirty="0"/>
            </a:br>
            <a:br>
              <a:rPr lang="pt-BR" dirty="0"/>
            </a:br>
            <a:r>
              <a:rPr lang="pt-BR" dirty="0"/>
              <a:t>TODOS: SENHOR, ESCUTAI A NOSSA PRECE!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20736730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17A60-F2B0-092E-C916-7C3257A5F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24B5666-E321-67F9-ED49-5B265C7083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5870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4. PELA INTERCESSÃO DE MARIA, PEDIMOS PELOS POBRES, DOENTES E AFLITOS, PARA QUE SEJAM CONSOLADOS EM SUAS DORES E RENOVADOS NA ESPERANÇA. REZEMOS:</a:t>
            </a:r>
            <a:br>
              <a:rPr lang="pt-BR" dirty="0"/>
            </a:b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ESCUTAI, SENHOR, A NOSSA ORAÇÃO!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382993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69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PADRE: </a:t>
            </a:r>
            <a:r>
              <a:rPr lang="pt-BR" dirty="0"/>
              <a:t>Ó PAI, QUE ELEVASTES MARIA À GLÓRIA DO CÉU, ESCUTAI AS PRECES DO VOSSO POVO E FAZEI-NOS CAMINHAR COM ESPERANÇA ATÉ PARTICIPARMOS PLENAMENTE DA VITÓRIA</a:t>
            </a:r>
          </a:p>
        </p:txBody>
      </p:sp>
    </p:spTree>
    <p:extLst>
      <p:ext uri="{BB962C8B-B14F-4D97-AF65-F5344CB8AC3E}">
        <p14:creationId xmlns:p14="http://schemas.microsoft.com/office/powerpoint/2010/main" val="223671737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A2619-B866-53D4-A214-DEC366061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552D95A-2053-BDC9-BBF7-3DEA0B9A92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62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DE CRISTO. ELE QUE VIVE E REINA PELOS SÉCULOS DOS SÉCULOS.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62003499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C5199-9FC7-D0C0-9C8C-52EC4A3DF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859845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738EA-3CF4-85F7-DC4A-FD2E48C85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48DC29D-7839-CADA-4ACA-1F5DEC6D78E9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30EA883-920B-FD3C-341E-5DF5FB161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69BF98A4-2094-4412-559C-DA4A0E85C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05" y="409864"/>
            <a:ext cx="6481764" cy="4566949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LITURGIA EUCARÍSTICA</a:t>
            </a:r>
            <a:br>
              <a:rPr lang="pt-BR" dirty="0"/>
            </a:br>
            <a:br>
              <a:rPr lang="pt-BR" dirty="0"/>
            </a:br>
            <a:br>
              <a:rPr lang="pt-BR" dirty="0"/>
            </a:br>
            <a:r>
              <a:rPr lang="pt-BR" dirty="0"/>
              <a:t>CANTO DAS OFERTAS</a:t>
            </a:r>
          </a:p>
        </p:txBody>
      </p:sp>
      <p:pic>
        <p:nvPicPr>
          <p:cNvPr id="9" name="image40.png">
            <a:extLst>
              <a:ext uri="{FF2B5EF4-FFF2-40B4-BE49-F238E27FC236}">
                <a16:creationId xmlns:a16="http://schemas.microsoft.com/office/drawing/2014/main" id="{9248A45A-6DD8-0074-8126-2076C01DE16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0598" y="2046214"/>
            <a:ext cx="593778" cy="118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4271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CAB530C-717C-4624-78E7-F6601F8A0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19E61D4A-8458-12CA-F894-7AE8DFD6C3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1429718"/>
            <a:ext cx="6485370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Ó MARIA IMACULADA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DOCE MÃE DA PROVIDÊNCIA</a:t>
            </a:r>
          </a:p>
        </p:txBody>
      </p:sp>
    </p:spTree>
    <p:extLst>
      <p:ext uri="{BB962C8B-B14F-4D97-AF65-F5344CB8AC3E}">
        <p14:creationId xmlns:p14="http://schemas.microsoft.com/office/powerpoint/2010/main" val="494835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9EE58CD-AA2E-6D1B-D9A0-8F1017AFA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2B62575A-DBC2-2963-FC96-0E918DE6A2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1429718"/>
            <a:ext cx="6485370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GOVERNAI A NOSSA VIDA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COM MATERNA ASSISTÊNCIA</a:t>
            </a:r>
          </a:p>
        </p:txBody>
      </p:sp>
    </p:spTree>
    <p:extLst>
      <p:ext uri="{BB962C8B-B14F-4D97-AF65-F5344CB8AC3E}">
        <p14:creationId xmlns:p14="http://schemas.microsoft.com/office/powerpoint/2010/main" val="3790263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RITOS INICIAIS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CANTO DE ENTRADA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IMACULADA, MARIA DE DEUS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CORAÇÃO POBRE ACOLHENDO JESUS</a:t>
            </a:r>
          </a:p>
        </p:txBody>
      </p:sp>
    </p:spTree>
    <p:extLst>
      <p:ext uri="{BB962C8B-B14F-4D97-AF65-F5344CB8AC3E}">
        <p14:creationId xmlns:p14="http://schemas.microsoft.com/office/powerpoint/2010/main" val="427828563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05AF82A-D63A-DDE1-44B2-0E03670E4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19E61D4A-8458-12CA-F894-7AE8DFD6C3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709522"/>
            <a:ext cx="648537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sz="4000" dirty="0"/>
              <a:t>CONSOLAI-NOS NA AFLIÇÃO, NA DOR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sz="4000" dirty="0"/>
              <a:t>ALCANÇAI-NOS O PERDÃO DE DEUS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sz="4000" dirty="0"/>
              <a:t>ENAS TREVAS SEDE A LUZ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sz="4000" dirty="0"/>
              <a:t>CONDUZINDO A JESUS!</a:t>
            </a:r>
          </a:p>
        </p:txBody>
      </p:sp>
    </p:spTree>
    <p:extLst>
      <p:ext uri="{BB962C8B-B14F-4D97-AF65-F5344CB8AC3E}">
        <p14:creationId xmlns:p14="http://schemas.microsoft.com/office/powerpoint/2010/main" val="121623169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9E8AF7B-A0E7-308F-FE60-CA2AB8F833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2B62575A-DBC2-2963-FC96-0E918DE6A2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1429719"/>
            <a:ext cx="6485370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ACOLHEI, Ó MÃE BONDOSA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NOSSAS PRECES, NOSSOS CANTOS</a:t>
            </a:r>
          </a:p>
        </p:txBody>
      </p:sp>
    </p:spTree>
    <p:extLst>
      <p:ext uri="{BB962C8B-B14F-4D97-AF65-F5344CB8AC3E}">
        <p14:creationId xmlns:p14="http://schemas.microsoft.com/office/powerpoint/2010/main" val="386009574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9179272-6437-9940-3AAD-8DEDCA9FB1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2B62575A-DBC2-2963-FC96-0E918DE6A2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1429720"/>
            <a:ext cx="6485370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OFENDEMOS VOSSO FILHO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NOS DEFENDA O VOSSO MANTO</a:t>
            </a:r>
          </a:p>
        </p:txBody>
      </p:sp>
    </p:spTree>
    <p:extLst>
      <p:ext uri="{BB962C8B-B14F-4D97-AF65-F5344CB8AC3E}">
        <p14:creationId xmlns:p14="http://schemas.microsoft.com/office/powerpoint/2010/main" val="348726607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3AD72-6A20-511A-E632-3210A2820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0210BB9-2B06-FB97-DF2A-1772BFA2A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EEC5368D-EBD6-6528-372D-E347FB3E13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432523"/>
            <a:ext cx="648537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sz="4000" dirty="0"/>
              <a:t>SE É TÃO DOCE CONFIAR EM VÓS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sz="4000" dirty="0"/>
              <a:t>QUE ALEGRIA NÃO SERÁ VOS VER!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sz="4000" dirty="0"/>
              <a:t>CONCEDEI-NOS, MÃE DE DEUS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sz="4000" dirty="0"/>
              <a:t>VOS SAUDAR LÁ NOS CÉUS!</a:t>
            </a:r>
          </a:p>
        </p:txBody>
      </p:sp>
    </p:spTree>
    <p:extLst>
      <p:ext uri="{BB962C8B-B14F-4D97-AF65-F5344CB8AC3E}">
        <p14:creationId xmlns:p14="http://schemas.microsoft.com/office/powerpoint/2010/main" val="390220722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CONVITE À ORAÇÃO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ORAI, IRMÃOS E IRMÃS, PARA QUE ESTA NOSSA FAMÍLIA, REUNIDA EM NOME DE CRISTO, POSSA OFERECER UM SACRIFÍCIO QUE SEJA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4485645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40546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ACEITO POR DEUS PAI TODO-PODEROSO.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>
              <a:latin typeface="+mn-lt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TODOS: RECEBA O SENHOR POR TUAS MÃOS ESTE SACRIFÍCIO, PARA GLÓRIA DO SEU NOME, PARA NOSSO BEM E DE TODA A SUA SANTA IGREJA.</a:t>
            </a:r>
            <a:endParaRPr lang="pt-BR" i="0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3395685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SOBRE AS OFERENDAS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SUBA ATÉ VÓS, SENHOR, A OFERENDA DE NOSSA DEVOÇÃO E, PELA INTERCESSÃO DA SANTÍSSIMA VIRGEM MARIA, ELEVADA AO CÉU, 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608634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5F60-F76F-6BF5-3ABA-29BCE432E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67DAD48-31F3-B1AF-F629-746AE1C63F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8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OS NOSSOS CORAÇÕES, INFLAMADOS POR VOSSO AMOR, SE ORIENTEM CONTINUAMENTE PARA VÓS. POR CRISTO, NOSSO SENHOR.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297500698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866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ORAÇÃO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EUCARÍSTICA III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O SENHOR ESTEJA CONVOSCO.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ELE ESTÁ NO MEIO DE NÓS.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0482014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CORAÇÕES AO ALTO.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TODOS: O NOSSO CORAÇÃO ESTÁ EM DEUS.</a:t>
            </a:r>
          </a:p>
        </p:txBody>
      </p:sp>
    </p:spTree>
    <p:extLst>
      <p:ext uri="{BB962C8B-B14F-4D97-AF65-F5344CB8AC3E}">
        <p14:creationId xmlns:p14="http://schemas.microsoft.com/office/powerpoint/2010/main" val="952789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88C74-0354-C978-2782-74FDED606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03682AD-DDA0-CBD8-BC9C-2E3FDBBDFE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4039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IMACULADA, MARIA DO POVO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MÃE DOS AFLITOS QUE ESTÃO JUNTO À CRUZ</a:t>
            </a:r>
            <a:endParaRPr lang="pt-BR" i="0" strike="noStrike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56775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B70CA-680D-EE10-BF7B-7AC7A1647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9DF50AF-E36B-F238-7693-A6DD399A4C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PADRE: DEMOS GRAÇAS AO SENHOR, NOSSO DEUS.</a:t>
            </a:r>
          </a:p>
          <a:p>
            <a:pPr marL="0" marR="0" indent="0" algn="ctr" rtl="0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TODOS: É NOSSO DEVER E NOSSA SALVAÇÃO.</a:t>
            </a:r>
          </a:p>
        </p:txBody>
      </p:sp>
    </p:spTree>
    <p:extLst>
      <p:ext uri="{BB962C8B-B14F-4D97-AF65-F5344CB8AC3E}">
        <p14:creationId xmlns:p14="http://schemas.microsoft.com/office/powerpoint/2010/main" val="374342772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945245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u="none" strike="noStrike" dirty="0">
                <a:latin typeface="+mn-lt"/>
              </a:rPr>
              <a:t>PADRE: </a:t>
            </a:r>
            <a:r>
              <a:rPr lang="pt-BR" dirty="0"/>
              <a:t>NA VERDADE, É DIGNO E JUSTO, É NOSSO DEVER E SALVAÇÃO DAR-VOS GRAÇAS, SEMPRE E EM TODO LUGAR, SENHOR, PAI SANTO, DEUS ETERNO E TODO-PODEROSO, POR CRISTO, SENHOR NOSSO. 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00754566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945243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HOJE A VIRGEM MARIA, MÃE DE DEUS, FOI ELEVADA AO CÉU. SINAL DE INABALÁVEL ESPERANÇA E CONSOLO PARA O POVO PEREGRINO, ELA É PRIMÍCIA E IMAGEM DA IGREJA CHAMADA À</a:t>
            </a:r>
          </a:p>
        </p:txBody>
      </p:sp>
    </p:spTree>
    <p:extLst>
      <p:ext uri="{BB962C8B-B14F-4D97-AF65-F5344CB8AC3E}">
        <p14:creationId xmlns:p14="http://schemas.microsoft.com/office/powerpoint/2010/main" val="429177195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881125"/>
            <a:ext cx="8426451" cy="5095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GLÓRIA, POIS NÃO QUISESTES QUE SOFRESSE A CORRUPÇÃO DO SEPULCRO AQUELA QUE GEROU, DE MODO INEFÁVEL, O VOSSO FILHO FEITO HOMEM, AUTOR DE TODA A VIDA. POR ISSO, </a:t>
            </a:r>
          </a:p>
        </p:txBody>
      </p:sp>
    </p:spTree>
    <p:extLst>
      <p:ext uri="{BB962C8B-B14F-4D97-AF65-F5344CB8AC3E}">
        <p14:creationId xmlns:p14="http://schemas.microsoft.com/office/powerpoint/2010/main" val="245743663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E2FF5-F891-AD5C-9B6D-1BB357713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3DDCF8C-199C-9E52-B4B9-1B2AF56B26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2164039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UNIDOS AOS COROS DOS ANJOS, VOS LOUVAMOS, CANTANDO (DIZENDO) ALEGRES A UMA SÓ VOZ:</a:t>
            </a:r>
          </a:p>
        </p:txBody>
      </p:sp>
    </p:spTree>
    <p:extLst>
      <p:ext uri="{BB962C8B-B14F-4D97-AF65-F5344CB8AC3E}">
        <p14:creationId xmlns:p14="http://schemas.microsoft.com/office/powerpoint/2010/main" val="2073547438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3CAB0-CF7F-EB36-725D-BD96974B2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610273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</p:txBody>
      </p:sp>
    </p:spTree>
    <p:extLst>
      <p:ext uri="{BB962C8B-B14F-4D97-AF65-F5344CB8AC3E}">
        <p14:creationId xmlns:p14="http://schemas.microsoft.com/office/powerpoint/2010/main" val="324859492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6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CÉUS E TERRA PROCLAMAM A VOSSA GLÓRIA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HOSANA, HOSANA, HOSANA, HOSANA NAS ALTURAS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HOSANA, HOSANA, HOSANA, HOSANA NAS ALTURAS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1409636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45008-A509-6884-E5E2-A0840EB1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50F27A7-D7BC-9D07-8B06-89B118C0530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</p:txBody>
      </p:sp>
    </p:spTree>
    <p:extLst>
      <p:ext uri="{BB962C8B-B14F-4D97-AF65-F5344CB8AC3E}">
        <p14:creationId xmlns:p14="http://schemas.microsoft.com/office/powerpoint/2010/main" val="101712302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51214-FD99-C028-C956-70D3924DD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CF2BD49-3F4F-D69D-FDE9-5EF2167885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5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BENDITO O QUE VEM EM NOME DO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HOSANA, HOSANA, HOSANA, HOSANA NAS ALTURAS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HOSANA, HOSANA, HOSANA, HOSANA NAS ALTURAS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1651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8E294-B706-69D8-C4F4-49C363F82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D4334A1-3FB7-6642-3231-222610BB61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5244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UM CORAÇÃO QUE ERA SIM PARA A VIDA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UM CORAÇÃO QUE ERA SIM PARA O IRMÃO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UM CORAÇÃO QUE ERA SIM PARA DEUS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REINO DE DEUS RENOVANDO ESTE CHÃO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38000277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8FE52-AFD1-A660-E8B6-E5168F70F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E5931D5-FB86-CBBD-F2A9-BBB87CDEA5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</p:txBody>
      </p:sp>
    </p:spTree>
    <p:extLst>
      <p:ext uri="{BB962C8B-B14F-4D97-AF65-F5344CB8AC3E}">
        <p14:creationId xmlns:p14="http://schemas.microsoft.com/office/powerpoint/2010/main" val="3820642650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37DB7-3F21-C820-1DC4-7E7E4A560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536605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573722"/>
            <a:ext cx="8426451" cy="5705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TODOS: </a:t>
            </a:r>
            <a:r>
              <a:rPr lang="pt-BR" i="0" dirty="0">
                <a:effectLst/>
              </a:rPr>
              <a:t>SANTO, SANTO, SANTO, SENHOR DEUS DO UNIVERSO! O CÉU E A</a:t>
            </a:r>
            <a:r>
              <a:rPr lang="pt-BR" dirty="0"/>
              <a:t> </a:t>
            </a:r>
            <a:r>
              <a:rPr lang="pt-BR" i="0" dirty="0">
                <a:effectLst/>
              </a:rPr>
              <a:t>TERRA PROCLAMAM A VOSSA GLÓRIA. HOSANA NAS ALTURAS! BENDITO O QUE VEM EM NOME DO SENHOR! HOSANA NAS ALTURAS!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675218237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3696235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1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NA VERDADE, VÓS SOIS SANTO, Ó DEUS DO UNIVERSO, E TUDO O QUE CRIASTES PROCLAMA O VOSSO LOUVOR, PORQUE, POR JESUS CRISTO, VOSSO FILHO E SENHOR NOSSO, E PELA FORÇA DO ESPÍRITO SANTO, DAIS VIDA E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1670289270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1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SANTIDADE A TODAS AS COISAS E NÃO CESSAIS DE REUNIR PARA VÓS UM POVO QUE VOS OFEREÇA EM TODA PARTE, DO NASCER AO PÔR DO SOL, UM SACRIFÍCIO PERFEITO. POR ISSO, Ó PAI, NÓS VOS SUPLICAMOS: SANTIFICAI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4111985011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1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PELO ESPÍRITO SANTO AS OFERENDAS QUE VOS APRESENTAMOS PARA SEREM CONSAGRADAS A FIM DE QUE SE TORNEM O CORPO E † O SANGUE DE VOSSO FILHO, NOSSO SENHOR JESUS CRISTO, QUE NOS MANDOU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844817088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4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CELEBRAR ESTES MISTÉRIOS.</a:t>
            </a:r>
            <a:endParaRPr lang="pt-BR" i="0" u="none" strike="noStrike" dirty="0"/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ENVIAI O VOSSO ESPÍRITO SANTO!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43652245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0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NA NOITE EM QUE IA SER ENTREGUE, JESUS TOMOU O PÃO, PRONUNCIOU A BÊNÇÃO DE AÇÃO DE GRAÇAS, PARTIU E O DEU A SEUS DISCÍPULOS, DIZENDO:</a:t>
            </a:r>
          </a:p>
        </p:txBody>
      </p:sp>
    </p:spTree>
    <p:extLst>
      <p:ext uri="{BB962C8B-B14F-4D97-AF65-F5344CB8AC3E}">
        <p14:creationId xmlns:p14="http://schemas.microsoft.com/office/powerpoint/2010/main" val="1317194549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466033"/>
            <a:ext cx="8426451" cy="192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TOMAI, TODOS, E COMEI: ISTO É O MEU CORPO, QUE SERÁ ENTREGUE POR VÓS. 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262524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7E68C-1805-2354-8515-D20ECDCC4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210F05D-84B5-DC55-18A7-E8E1A1058A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5245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IMACULADA, MARIA DE DEUS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CORAÇÃO POBRE ACOLHENDO JESUS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IMACULADA, MARIA DO POVO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MÃE DOS AFLITOS QUE ESTÃO JUNTO À CRUZ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84077561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429022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0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DO MESMO MODO, NO FIM DA CEIA, ELE TOMOU O CÁLICE EM SUAS MÃOS, PRONUNCIOU A BÊNÇÃO DE AÇÃO DE GRAÇAS, E O DEU A SEUS DISCÍPULOS, DIZENDO: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535581128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1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TOMAI, TODOS, E BEBEI: ESTE É O CÁLICE DO MEU SANGUE, O SANGUE DA NOVA E ETERNA ALIANÇA, QUE SERÁ DERRAMADO POR VÓS E POR TODOS PARA REMISSÃO DOS PECADOS. FAZEI ISTO EM MEMÓRIA DE MIM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1893541189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8338497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4F9F9-4E55-5C3C-CF4B-36230A635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919BA73-756C-BF26-1AC9-85090C6E22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MISTÉRIO DA FÉ PARA A SALVAÇÃO DO MUNDO!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TODOS: </a:t>
            </a:r>
            <a:r>
              <a:rPr lang="pt-BR" dirty="0"/>
              <a:t>SALVADOR DO MUNDO, SALVAI-NOS, VÓS QUE NOS LIBERTASTES PELA CRUZ E RESSURREIÇÃO.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4233151255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4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CELEBRANDO AGORA, Ó PAI, O MEMORIAL DA PAIXÃO REDENTORA DO VOSSO FILHO, DA SUA GLORIOSA RESSURREIÇÃO E ASCENSÃO AO CÉU, E ENQUANTO ESPERAMOS SUA NOVA VINDA, NÓS VOS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765079542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OFERECEMOS EM AÇÃO DE GRAÇAS ESTE SACRIFÍCIO VIVO E SANTO.</a:t>
            </a: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endParaRPr lang="pt-BR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TODOS: ACEITAI, Ó SENHOR, A NOSSA OFERTA!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4197953271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3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OLHAI COM BONDADE A OBLAÇÃO DA VOSSA IGREJA E RECONHECEI NELA O SACRIFÍCIO QUE NOS RECONCILIOU CONVOSCO; CONCEDEI QUE, ALIMENTANDO-NOS COM O CORPO E O SANGUE DO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001400853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1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VOSSO FILHO, REPLETOS DO ESPÍRITO SANTO, NOS TORNEMOS EM CRISTO UM SÓ CORPO E UM SÓ ESPÍRITO.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O ESPÍRITO NOS UNA NUM SÓ CORPO!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4088376188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QUE O MESMO ESPÍRITO FAÇA DE NÓS UMA ETERNA OFERENDA PARA ALCANÇARMOS A HERANÇA COM OS VOSSOS ELEITOS: A SANTÍSSIMA VIRGEM MARIA, MÃE DE DEUS, SÃO JOSÉ, SEU ESPOSO, OS VOSSOS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847111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37415-7DD9-5661-0788-0E12C85E4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E5C27D1-53D6-2936-9861-B5CFA5D6DE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5243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OLHOS ABERTOS PRA SEDE DO POVO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PASSO BEM FIRME QUE O MEDO DESTERRA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MÃOS ESTENDIDAS QUE OS TRONOS RENEGAM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REINO DE DEUS QUE RENOVA ESTA TERRA</a:t>
            </a:r>
            <a:endParaRPr lang="pt-BR" i="0" strike="noStrike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313599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SANTOS APÓSTOLOS E GLORIOSOS MÁRTIRES, E TODOS OS SANTOS, QUE NÃO CESSAM DE INTERCEDER POR NÓS NA VOSSA PRESENÇA.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FAZEI DE NÓS UMA PERFEITA OFERENDA!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1061694933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2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PADRE: NÓS VOS SUPLICAMOS, SENHOR, QUE ESTE SACRIFÍCIO DA NOSSA RECONCILIAÇÃO ESTENDA A PAZ E A SALVAÇÃO AO MUNDO INTEIRO. CONFIRMAI NA FÉ E NA CARIDADE A VOSSA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563370392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8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IGREJA QUE CAMINHA NESTE MUNDO COM O VOSSO SERVO O PAPA LEÃO XIV E O NOSSO BISPO ORANI JOÃO, COM OS BISPOS DO MUNDO INTEIRO, OS PRESBÍTEROS E DIÁCONOS, OS OUTROS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4271036331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9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MINISTROS E O POVO POR VÓS REDIMIDO. ATENDEI PROPÍCIO ÀS PRECES DESTA FAMÍLIA, QUE REUNISTES EM VOSSA PRESENÇA. RECONDUZI A VÓS, PAI DE MISERICÓRDIA, TODOS OS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696384443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VOSSOS FILHOS E FILHAS DISPERSOS PELO MUNDO INTEIRO.</a:t>
            </a:r>
          </a:p>
          <a:p>
            <a:pPr marL="0" marR="0" indent="0" algn="ctr" rtl="0">
              <a:spcBef>
                <a:spcPts val="0"/>
              </a:spcBef>
              <a:buNone/>
            </a:pPr>
            <a:endParaRPr lang="pt-BR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TODOS: LEMBRAI-VOS, Ó PAI, DA VOSSA IGREJA!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1572937638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4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PADRE: ACOLHEI COM BONDADE NO VOSSO REINO OS NOSSOS IRMÃOS E IRMÃS QUE PARTIRAM DESTA VIDA E TODOS OS QUE MORRERAM NA VOSSA AMIZADE. UNIDOS A ELES, ESPERAMOS TAMBÉM NÓS SACIAR-NOS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220315930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0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ETERNAMENTE DA VOSSA GLÓRIA, POR CRISTO, SENHOR NOSSO. POR ELE DAIS AO MUNDO TODO BEM E TODA GRAÇA. POR CRISTO, COM CRISTO, E EM CRISTO, A VÓS, DEUS PAI TODO-PODEROSO, NA UNIDADE DO ESPÍRITO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4036093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SANTO, TODA HONRA E TODA GLÓRIA, POR TODOS OS SÉCULOS DOS SÉCULOS.</a:t>
            </a:r>
          </a:p>
          <a:p>
            <a:pPr marL="0" marR="0" indent="0" algn="ctr" rtl="0">
              <a:spcBef>
                <a:spcPts val="0"/>
              </a:spcBef>
              <a:buNone/>
            </a:pPr>
            <a:endParaRPr lang="pt-BR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TODOS: AMÉM.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696672078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RITO DA COMUNHÃO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kumimoji="0" lang="pt-BR" altLang="pt-BR" i="0" u="none" strike="noStrike" cap="none" normalizeH="0" dirty="0">
                <a:ln>
                  <a:noFill/>
                </a:ln>
                <a:effectLst/>
                <a:latin typeface="+mn-lt"/>
              </a:rPr>
              <a:t>PADRE: </a:t>
            </a:r>
            <a:r>
              <a:rPr lang="pt-BR" dirty="0"/>
              <a:t>REZEMOS COM AMOR E CONFIANÇA, A ORAÇÃO QUE O SENHOR NOS ENSINOU: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166731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E9F22-E7EE-6AF7-5F58-7A8AA3852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2C468B5-03FE-0E1F-CD15-B2D3B044C4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</a:t>
            </a:r>
            <a:r>
              <a:rPr lang="pt-BR" b="1" i="0" u="none" strike="noStrike" dirty="0"/>
              <a:t>PAI NOSSO QUE ESTAIS NOS CÉUS, SANTIFICADO SEJA O VOSSO NOME, VENHA A NÓS O VOSSO REINO, SEJA FEITA A VOSSA VONTADE ASSIM NA TERRA COMO NO CÉU.</a:t>
            </a:r>
          </a:p>
        </p:txBody>
      </p:sp>
    </p:spTree>
    <p:extLst>
      <p:ext uri="{BB962C8B-B14F-4D97-AF65-F5344CB8AC3E}">
        <p14:creationId xmlns:p14="http://schemas.microsoft.com/office/powerpoint/2010/main" val="1932105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706FA-139E-A9B3-54DD-1D96A7E2B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C4DF4D3-3548-E6AA-3C39-69E02A573A8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5245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IMACULADA, MARIA DE DEUS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CORAÇÃO POBRE ACOLHENDO JESUS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IMACULADA, MARIA DO POVO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MÃE DOS AFLITOS QUE ESTÃO JUNTO À CRUZ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31669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3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PÃO NOSSO DE </a:t>
            </a:r>
            <a:r>
              <a:rPr lang="pt-BR" b="1" i="0" u="none" strike="noStrike" dirty="0"/>
              <a:t>CADA DIA NOS DAI HOJE, PERDOAI-NOS AS NOSSAS OFENSAS ASSIM COMO NÓS PERDOAMOS A QUEM NOS TEM OFENDIDO, E NÃO NOS DEIXEIS CAIR EM TENTAÇÃO, MAS LIVRAI-NOS DO MAL.</a:t>
            </a:r>
          </a:p>
        </p:txBody>
      </p:sp>
    </p:spTree>
    <p:extLst>
      <p:ext uri="{BB962C8B-B14F-4D97-AF65-F5344CB8AC3E}">
        <p14:creationId xmlns:p14="http://schemas.microsoft.com/office/powerpoint/2010/main" val="3015338738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1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LIVRAI-NOS DE TODOS OS MALES, Ó PAI, E DAI-NOS HOJE A VOSSA PAZ. AJUDADOS PELA VOSSA MISERICÓRDIA, SEJAMOS SEMPRE LIVRES DO PECADO E PROTEGIDOS DE TODOS OS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351342692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PERIGOS, ENQUANTO AGUARDAMOS A FELIZ ESPERANÇA E A VINDA DO NOSSO SALVADOR, JESUS CRISTO.</a:t>
            </a: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TODOS: VOSSO É O REINO, O PODER E A GLÓRIA PARA SEMPRE.</a:t>
            </a:r>
          </a:p>
        </p:txBody>
      </p:sp>
    </p:spTree>
    <p:extLst>
      <p:ext uri="{BB962C8B-B14F-4D97-AF65-F5344CB8AC3E}">
        <p14:creationId xmlns:p14="http://schemas.microsoft.com/office/powerpoint/2010/main" val="2323873084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1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SENHOR JESUS CRISTO, DISSESTES AOS VOSSOS APÓSTOLOS: EU VOS DEIXO A PAZ, EU VOS DOU A MINHA PAZ. NÃO OLHEIS OS NOSSOS PECADOS, MAS A FÉ QUE ANIMA VOSSA IGREJA; DAI-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127522093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0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LHE, SEGUNDO O VOSSO DESEJO, A PAZ E A UNIDADE. VÓS QUE SOIS DEUS COM O PAI E O ESPÍRITO SANTO.</a:t>
            </a: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2037173702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8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i="0" dirty="0">
                <a:effectLst/>
              </a:rPr>
              <a:t>A PAZ DO SENHOR ESTEJA SEMPRE CONVOSCO.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TODOS: </a:t>
            </a:r>
            <a:r>
              <a:rPr lang="pt-BR" i="0" dirty="0">
                <a:effectLst/>
              </a:rPr>
              <a:t>O AMOR DE CRISTO NOS UNIU.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551674540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COMO FILHOS E FILHAS DO DEUS DA PAZ, SAUDAI-VOS COM UM GESTO DE COMUNHÃO FRATERNA.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880277446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881496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CORDEIRO DE DEUS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 TIRAIS O PECADO DO MUNDO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TENDE PIEDADE DE NÓS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TENDE PIEDADE</a:t>
            </a:r>
          </a:p>
        </p:txBody>
      </p:sp>
    </p:spTree>
    <p:extLst>
      <p:ext uri="{BB962C8B-B14F-4D97-AF65-F5344CB8AC3E}">
        <p14:creationId xmlns:p14="http://schemas.microsoft.com/office/powerpoint/2010/main" val="2247152792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8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>
                <a:latin typeface="+mn-lt"/>
              </a:rPr>
              <a:t>CORDEIRO DE DEUS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QUE TIRAIS O PECADO DO MUNDO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TENDE PIEDADE DE NÓS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TENDE PIEDADE</a:t>
            </a:r>
            <a:endParaRPr lang="pt-BR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4840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2F75E-56C7-9CE3-D797-42EF45E9E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1782931-2FC3-4949-ADB1-6B0A8D6CB2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5244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FAÇA-SE, Ó PAI, VOSSA PLENA VONTADE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QUE OS NOSSOS PASSOS SE TORNEM MEMÓRIA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DO AMOR FIEL QUE MARIA GEROU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REINO DE DEUS ATUANDO NA HISTÓRIA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9936120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44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CORDEIRO DE DEUS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QUE TIRAIS O PECADO DO MUNDO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DAI-NOS VOSSA PAZ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DAI-NOS VOSSA PAZ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DAI-NOS VOSSA PAZ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DAI-NOS VOSSA PAZ</a:t>
            </a:r>
          </a:p>
        </p:txBody>
      </p:sp>
    </p:spTree>
    <p:extLst>
      <p:ext uri="{BB962C8B-B14F-4D97-AF65-F5344CB8AC3E}">
        <p14:creationId xmlns:p14="http://schemas.microsoft.com/office/powerpoint/2010/main" val="231193248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6C1C4-8016-1CA5-1922-307A221AA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210107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TODOS: </a:t>
            </a:r>
            <a:r>
              <a:rPr lang="pt-BR" b="1" i="0" u="none" strike="noStrike" dirty="0"/>
              <a:t>CORDEIRO DE DEUS, QUE TIRAIS O PECADO DO MUNDO, TENDE PIEDADE DE NÓS. CORDEIRO DE DEUS, QUE TIRAIS O PECADO DO MUNDO, TENDE PIEDADE DE NÓS.</a:t>
            </a:r>
          </a:p>
        </p:txBody>
      </p:sp>
    </p:spTree>
    <p:extLst>
      <p:ext uri="{BB962C8B-B14F-4D97-AF65-F5344CB8AC3E}">
        <p14:creationId xmlns:p14="http://schemas.microsoft.com/office/powerpoint/2010/main" val="1615972436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466034"/>
            <a:ext cx="8426451" cy="192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b="1" i="0" u="none" strike="noStrike" dirty="0"/>
              <a:t>CORDEIRO DE DEUS, QUE TIRAIS O PECADO DO MUNDO, DAI-NOS A PAZ.</a:t>
            </a:r>
          </a:p>
        </p:txBody>
      </p:sp>
    </p:spTree>
    <p:extLst>
      <p:ext uri="{BB962C8B-B14F-4D97-AF65-F5344CB8AC3E}">
        <p14:creationId xmlns:p14="http://schemas.microsoft.com/office/powerpoint/2010/main" val="1339541464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25560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4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(...) EIS O CORDEIRO DE DEUS, QUE TIRA O PECADO DO MUNDO</a:t>
            </a:r>
          </a:p>
          <a:p>
            <a:pPr marL="0" marR="0" indent="0" algn="ctr" rtl="0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TODOS: </a:t>
            </a:r>
            <a:r>
              <a:rPr lang="pt-BR" dirty="0"/>
              <a:t>SENHOR, EU NÃO SOU DIGNO(A) DE QUE ENTREIS EM MINHA MORADA,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484855375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770733"/>
            <a:ext cx="8426451" cy="1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DIZEI UMA PALAVRA E SEREI SALVO(A).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264488471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9ECF3-5BFA-C47C-E95E-2B9F98C37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872452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CANTO DE COMUNHÃO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QUANDO TEU PAI REVELOU O SEGREDO A MARIA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QUE, PELA FORÇA DO ESPÍRITO, CONCEBERIA</a:t>
            </a:r>
          </a:p>
        </p:txBody>
      </p:sp>
    </p:spTree>
    <p:extLst>
      <p:ext uri="{BB962C8B-B14F-4D97-AF65-F5344CB8AC3E}">
        <p14:creationId xmlns:p14="http://schemas.microsoft.com/office/powerpoint/2010/main" val="724994595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1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TI, JESUS, ELA NÃO HESITOU LOGO EM RESPONDER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FAÇA-SE EM MIM, POBRE SERVA, O QUE A DEUS APROUVER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13058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DF772-C3F9-2572-0BC0-C765760C2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2764F0B-2B9D-5E26-8AEA-BDE2DFB5DD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5245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IMACULADA, MARIA DE DEUS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CORAÇÃO POBRE ACOLHENDO JESUS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IMACULADA, MARIA DO POVO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MÃE DOS AFLITOS QUE ESTÃO JUNTO À CRUZ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40924051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HOJE IMITANDO A MARIA, QUE É IMAGEM DA IGREJA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NOSSA FAMÍLIA OUTRA VEZ TE RECEBE E DESEJA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CHEIA DE FÉ, DE ESPERANÇA E DE AMOR, DIZER SIM A DEUS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EIS AQUI OS TEUS SERVOS, SENHOR</a:t>
            </a:r>
            <a:endParaRPr lang="pt-BR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8291069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EB3FD-0820-819B-C5E6-CF9D208E3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3F929E6-963E-2E16-4F4E-CB7304DFA78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4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 A GRAÇA DE DEUS CRESÇA EM NÓS SEM CESSAR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DE TI, NOSSO PAI, VENHA O ESPÍRITO SANTO DE AMOR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PRA GERAR E FORMAR CRISTO EM NÓS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38168518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72C1F-E66B-C121-1ED3-307EFD64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71F2208-05FD-EBB0-B115-FAFB67289E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43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POR UM DECRETO DO PAI, ELA FOI ESCOLHIDA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PARA GERAR-TE, Ó SENHOR, QUE ÉS ORIGEM DA VIDA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CHEIA DO ESPÍRITO SANTO NO CORPO E NO CORAÇÃO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FOI QUEM MELHOR COOPEROU COM A TUA MISSÃO</a:t>
            </a:r>
            <a:endParaRPr lang="pt-BR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06648625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83EB0-1A02-5ACC-9977-3CC9D33E9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127326A-F7E2-035B-1F43-86F7A50316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6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NA COMUNHÃO RECEBEMOS O ESPÍRITO SANTO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VEM CONTIGO, JESUS, O TEU PAI SACROSSANTO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VAMOS AGORA AJUDAR-TE NO PLANO DA SALVAÇÃO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EIS AQUI OS TEUS SERVOS, SENHOR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4403465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C9013-9AEC-B407-9CAA-2752E3E9C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A788926-7C05-9AE2-EA63-B30E9FBFEE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4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 A GRAÇA DE DEUS CRESÇA EM NÓS SEM CESSAR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DE TI, NOSSO PAI, VENHA O ESPÍRITO SANTO DE AMOR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PRA GERAR E FORMAR CRISTO EM NÓS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6860237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2C010-68D7-0465-10A1-A118B6E74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7203C3C-4A6E-FFE0-8D48-6AC4F69A0C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NO CORAÇÃO DE MARIA, NO OLHAR DOCE E TERNO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SEMPRE TIVESTE NA VIDA UM APOIO MATERNO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DESDE BELÉM, NAZARÉ, SÓ VIVEU PARA TE SERVIR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QUANDO MORRIAS NA CRUZ, TUA MÃE ESTAVA ALI</a:t>
            </a:r>
            <a:endParaRPr lang="pt-BR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51083174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E4B07-4523-D9BF-5DAA-4065ABD7F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5609470-8448-99F6-CA51-0134C1A1740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47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MÃE AMOROSA DA IGREJA, QUER SER NOSSO AUXÍLIO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REPRODUZIR NOS CRISTÃOS AS FEIÇÕES DE TEU FILHO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COMO ELA FEZ EM CANÁ, NOS CONVIDA A TE OBEDECER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EIS AQUI OS TEUS SERVOS, SENHOR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91769109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5D3DA-E1D9-0A79-E42E-63F820BB3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DCE73E5-0BD7-5851-73AE-9E89BA90C0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4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 A GRAÇA DE DEUS CRESÇA EM NÓS SEM CESSAR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DE TI, NOSSO PAI, VENHA O ESPÍRITO SANTO DE AMOR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PRA GERAR E FORMAR CRISTO EM NÓS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44936824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185A8-0FF3-8D29-7700-F8EE220E0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2824409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4E1BF-94E2-BC0F-408D-BE12A1D20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97C9AB1-5560-7CC7-8723-EB409E3F1F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19531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INIMIGO PODE ATÉ TENTAR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NUNCA VAI TE DERRUBAR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VOCÊ PODE ATÉ CAIR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LOGO VAI SE LEVANTAR</a:t>
            </a:r>
            <a:endParaRPr lang="pt-BR" sz="4400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968420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8B7B8-316E-847C-014D-25D76463C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7011396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14833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QUEM TEM MARIA COMO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TEM SEMPRE O AMOR DE JESUS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 SUA FÉ PREVALECER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PRA SEMPRE VAI TE ATENDER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VOU ME ENTREGAR</a:t>
            </a:r>
          </a:p>
        </p:txBody>
      </p:sp>
    </p:spTree>
    <p:extLst>
      <p:ext uri="{BB962C8B-B14F-4D97-AF65-F5344CB8AC3E}">
        <p14:creationId xmlns:p14="http://schemas.microsoft.com/office/powerpoint/2010/main" val="2727498244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2892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VOU CONFIAR NO AMOR DE JESUS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PODE ACREDITAR, DEUS É MAIOR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DEUS É MAIOR</a:t>
            </a:r>
            <a:endParaRPr lang="pt-BR" sz="4400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77085875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24229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MARIA PASSA À FRENTE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PISA NA CABEÇA DA SERPENTE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INTERCEDE JUNTO A JESUS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CRUZ SAGRADA, SEJA MINHA LUZ</a:t>
            </a:r>
            <a:endParaRPr lang="pt-BR" sz="4400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85061674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35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>
                <a:latin typeface="+mn-lt"/>
              </a:rPr>
              <a:t>MARIA PASSA À FRENTE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>
                <a:latin typeface="+mn-lt"/>
              </a:rPr>
              <a:t>PISA NA CABEÇA DA SERPENTE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>
                <a:latin typeface="+mn-lt"/>
              </a:rPr>
              <a:t>INTERCEDE JUNTO A JESUS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>
                <a:latin typeface="+mn-lt"/>
              </a:rPr>
              <a:t>CRUZ SAGRADA, SEJA MINHA LUZ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>
                <a:latin typeface="+mn-lt"/>
              </a:rPr>
              <a:t>MARIA PASSA À FRENTE</a:t>
            </a:r>
            <a:endParaRPr lang="pt-BR" sz="4400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73693720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3B5F6-5CF8-925E-E1FC-4570ABEEB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2262023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866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DEPOIS DA COMUNHÃO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PADRE: OREMOS: </a:t>
            </a:r>
            <a:r>
              <a:rPr lang="pt-BR" dirty="0"/>
              <a:t>SENHOR, QUE NOS ALIMENTASTES COM O SACRAMENTO DA SALVAÇÃO, CONCEDEI-NOS QUE, PELA INTERCESSÃO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72825643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FB6B3-56EA-F5AF-0C49-CCBE5E293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C6FF5AE-F6C9-CD01-4871-913D76F49E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5244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DA VIRGEM MARIA, ELEVADA AO CÉU, SEJAMOS CONDUZIDOS À GLÓRIA DA RESSURREIÇÃO. POR CRISTO, NOSSO SENHOR.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3425495168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56AA6-A0F0-7969-86C4-16B92F070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6072702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FDE4C-A9BD-7735-8D12-C3BCCCCF6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E3B705-3593-82E8-0759-1216BC5E9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866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RITOS FINAIS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CONSAGRAÇÃO A NOSSA SENHORA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B1A754-6899-DB6E-A734-8D7A877FD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Ó SENHORA MINHA! Ó MINHA MÃE! EU ME OFEREÇO TODO(A) A VÓS, E EM PROVA DA MINHA DEVOÇÃO PARA CONVOSCO, VOS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4009584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42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b="1" i="0" u="none" strike="noStrike" dirty="0">
                <a:latin typeface="Montserrat" panose="02000505000000020004" pitchFamily="2" charset="0"/>
              </a:rPr>
              <a:t>CONSAGRO NESTE DIA E PARA SEMPRE: OS MEUS OLHOS, OS MEUS OUVIDOS, A MINHA BOCA, O MEU CORAÇÃO E INTEIRAMENTE TODO O MEU SER. E PORQUE ASSIM SOU VOSSO(A), Ó INCOMPARÁVEL MÃE, GUARDAI-ME</a:t>
            </a:r>
          </a:p>
        </p:txBody>
      </p:sp>
    </p:spTree>
    <p:extLst>
      <p:ext uri="{BB962C8B-B14F-4D97-AF65-F5344CB8AC3E}">
        <p14:creationId xmlns:p14="http://schemas.microsoft.com/office/powerpoint/2010/main" val="761325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5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/>
              <a:t>CELEBRAMOS A ASSUNÇÃO DA SANTÍSSIMA VIRGEM MARIA, ELEVADA AO CÉU EM CORPO E ALMA. NELA, A IGREJA CONTEMPLA A VITÓRIA DO CRISTO SOBRE A MORTE E RECONHECE O DESTINO DE ESPERANÇA PREPARADO PARA TODOS</a:t>
            </a:r>
            <a:endParaRPr kumimoji="0" lang="pt-BR" altLang="pt-BR" sz="440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33231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RITOS INICIAIS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SAUDAÇÃO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EM NOME DO PAI E DO FILHO E DO ESPÍRITO SANTO.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AMÉM.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06933486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9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b="1" i="0" u="none" strike="noStrike" dirty="0">
                <a:latin typeface="Montserrat" panose="02000505000000020004" pitchFamily="2" charset="0"/>
              </a:rPr>
              <a:t>E DEFENDEI-ME COMO COISA E PROPRIEDADE VOSSA, LEMBRAI-VOS QUE VOS PERTENÇO, TERNA MÃE, SENHORA NOSSA. GUARDAI-ME E DEFENDEI-ME COMO COISA PRÓPRIA VOSSA. AMÉM.</a:t>
            </a:r>
          </a:p>
        </p:txBody>
      </p:sp>
    </p:spTree>
    <p:extLst>
      <p:ext uri="{BB962C8B-B14F-4D97-AF65-F5344CB8AC3E}">
        <p14:creationId xmlns:p14="http://schemas.microsoft.com/office/powerpoint/2010/main" val="889569864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b="1" i="0" u="none" strike="noStrike" dirty="0">
                <a:latin typeface="Montserrat" panose="02000505000000020004" pitchFamily="2" charset="0"/>
              </a:rPr>
              <a:t>TODOS: </a:t>
            </a:r>
            <a:r>
              <a:rPr lang="pt-BR" dirty="0"/>
              <a:t>AVE MARIA, CHEIA DE GRAÇA, O SENHOR É CONVOSCO, BENDITA SOIS VÓS ENTRE AS MULHERES E BENDITO É O FRUTO DO VOSSO VENTRE, JESUS.</a:t>
            </a:r>
            <a:endParaRPr lang="pt-BR" b="1" i="0" u="none" strike="noStrike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471361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SANTA MARIA, MÃE DE DEUS, ROGAI POR NÓS PECADORES, AGORA E NA HORA DA NOSSA MORTE. AMÉM.</a:t>
            </a:r>
            <a:endParaRPr lang="pt-BR" b="1" i="0" u="none" strike="noStrike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04464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0AC50-1169-6866-6435-BD7DAB6C9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435DDD1-217A-1F46-18A8-1B040E3F35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033094"/>
            <a:ext cx="8426451" cy="2786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b="1" i="0" u="none" strike="noStrike" dirty="0">
                <a:latin typeface="Montserrat" panose="02000505000000020004" pitchFamily="2" charset="0"/>
              </a:rPr>
              <a:t>PADRE: NOSSA SENHORA DA PENHA,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b="1" i="0" u="none" strike="noStrike" dirty="0">
                <a:latin typeface="Montserrat" panose="02000505000000020004" pitchFamily="2" charset="0"/>
              </a:rPr>
              <a:t>TODOS: ROGAI POR NÓS.</a:t>
            </a:r>
          </a:p>
        </p:txBody>
      </p:sp>
    </p:spTree>
    <p:extLst>
      <p:ext uri="{BB962C8B-B14F-4D97-AF65-F5344CB8AC3E}">
        <p14:creationId xmlns:p14="http://schemas.microsoft.com/office/powerpoint/2010/main" val="639123817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136A6-BC5A-1542-75A5-4F0BA0EE2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197579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9095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RITOS FINAIS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BENÇÃO FINAL E DESPEDIDA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O SENHOR ESTEJA CONVOSCO.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>
              <a:latin typeface="+mn-lt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ELE ESTÁ NO MEIO DE NÓS.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0692499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814297"/>
            <a:ext cx="8426451" cy="5223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O DEUS DE BONDADE QUE, PELO FILHO DA VIRGEM MARIA, QUIS SALVAR O GÊNERO HUMANO VOS ENRIQUEÇA COM SUA BÊNÇÃO.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2768227744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F1919-B0E4-E546-F47E-A111FB88B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BA28C37-A182-E427-7068-8E1DE23403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509598"/>
            <a:ext cx="8426451" cy="5833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E VÓS, REUNIDOS HOJE PARA CELEBRAR COM FERVOR SUA SOLENIDADE, POSSAIS COLHER A ALEGRIA ESPIRITUAL E O PRÊMIO ETERNO.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3818786932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814301"/>
            <a:ext cx="8426451" cy="5223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u="none" strike="noStrike" dirty="0">
                <a:latin typeface="Montserrat" panose="02000505000000020004" pitchFamily="2" charset="0"/>
              </a:rPr>
              <a:t>PADRE: </a:t>
            </a:r>
            <a:r>
              <a:rPr lang="pt-BR" dirty="0"/>
              <a:t>E A BÊNÇÃO DE DEUS TODO-PODEROSO, PAI E FILHO </a:t>
            </a:r>
            <a:r>
              <a:rPr lang="pt-BR" i="0" u="none" strike="noStrike" dirty="0">
                <a:latin typeface="Montserrat" panose="02000505000000020004" pitchFamily="2" charset="0"/>
              </a:rPr>
              <a:t>† </a:t>
            </a:r>
            <a:r>
              <a:rPr lang="pt-BR" dirty="0"/>
              <a:t>E ESPÍRITO SANTO, DESÇA SOBRE VÓS E PERMANEÇA PARA SEMPRE.</a:t>
            </a:r>
          </a:p>
          <a:p>
            <a:pPr marL="0" indent="0" algn="ctr">
              <a:buNone/>
            </a:pPr>
            <a:endParaRPr lang="pt-BR" i="0" u="none" strike="noStrike" dirty="0">
              <a:latin typeface="Montserrat" panose="02000505000000020004" pitchFamily="2" charset="0"/>
            </a:endParaRPr>
          </a:p>
          <a:p>
            <a:pPr marL="0" indent="0" algn="ctr">
              <a:buNone/>
            </a:pPr>
            <a:r>
              <a:rPr lang="pt-BR" i="0" u="none" strike="noStrike" dirty="0">
                <a:latin typeface="Montserrat" panose="02000505000000020004" pitchFamily="2" charset="0"/>
              </a:rPr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1223471963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6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>
                <a:latin typeface="Montserrat" panose="02000505000000020004" pitchFamily="2" charset="0"/>
              </a:rPr>
              <a:t>PADRE: </a:t>
            </a:r>
            <a:r>
              <a:rPr lang="pt-BR" dirty="0"/>
              <a:t>IDE EM PAZ, E O SENHOR VOS ACOMPANHE.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>
                <a:latin typeface="Montserrat" panose="02000505000000020004" pitchFamily="2" charset="0"/>
              </a:rPr>
              <a:t>TODOS: </a:t>
            </a:r>
            <a:r>
              <a:rPr lang="pt-BR" dirty="0"/>
              <a:t>GRAÇAS A DEUS.</a:t>
            </a:r>
          </a:p>
        </p:txBody>
      </p:sp>
    </p:spTree>
    <p:extLst>
      <p:ext uri="{BB962C8B-B14F-4D97-AF65-F5344CB8AC3E}">
        <p14:creationId xmlns:p14="http://schemas.microsoft.com/office/powerpoint/2010/main" val="7131480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67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O SENHOR, QUE ENCAMINHA OS NOSSOS CORAÇÕES PARA O AMOR DE DEUS E A CONSTÂNCIA DE CRISTO, ESTEJA CONVOSCO.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BENDITO SEJA DEUS, QUE NOS REUNIU NO AMOR DE CRISTO.</a:t>
            </a:r>
          </a:p>
        </p:txBody>
      </p:sp>
    </p:spTree>
    <p:extLst>
      <p:ext uri="{BB962C8B-B14F-4D97-AF65-F5344CB8AC3E}">
        <p14:creationId xmlns:p14="http://schemas.microsoft.com/office/powerpoint/2010/main" val="3107790096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RITOS FINAIS</a:t>
            </a:r>
            <a:br>
              <a:rPr lang="pt-BR" dirty="0"/>
            </a:br>
            <a:r>
              <a:rPr lang="pt-BR" dirty="0"/>
              <a:t>CANTO FINAL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995055"/>
            <a:ext cx="8426450" cy="4494645"/>
          </a:xfrm>
        </p:spPr>
        <p:txBody>
          <a:bodyPr anchor="ctr"/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NOSSA SENHORA DA PENHA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MÃE DO NOSSO SALVADOR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ATENDEI NOSSOS PEDIDOS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ACEITAI NOSSO LOUVOR</a:t>
            </a:r>
          </a:p>
        </p:txBody>
      </p:sp>
    </p:spTree>
    <p:extLst>
      <p:ext uri="{BB962C8B-B14F-4D97-AF65-F5344CB8AC3E}">
        <p14:creationId xmlns:p14="http://schemas.microsoft.com/office/powerpoint/2010/main" val="3320914073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B3917-F07F-2E2B-4BC4-5A399EA3F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100F7F7-57F9-FE71-DCC0-E5436C8FB3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403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A BÊNÇÃO</a:t>
            </a:r>
            <a:endParaRPr lang="pt-BR" b="0" i="0" dirty="0">
              <a:effectLst/>
            </a:endParaRP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Ó MÃE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A BÊNÇÃO</a:t>
            </a:r>
            <a:endParaRPr lang="pt-BR" b="0" i="0" dirty="0">
              <a:effectLst/>
            </a:endParaRP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Ó MÃE</a:t>
            </a:r>
            <a:endParaRPr lang="pt-BR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31894730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310FF-CF0A-48A8-C1A6-AA609D4A5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A510DB9-B814-E750-2A7D-17F58C81969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4639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i="0" dirty="0">
                <a:effectLst/>
              </a:rPr>
              <a:t>DO RIO SOIS PADROEIRA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i="0" dirty="0">
                <a:effectLst/>
              </a:rPr>
              <a:t>DO BRASIL SOIS PROTETORA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i="0" dirty="0">
                <a:effectLst/>
              </a:rPr>
              <a:t>DO MUNDO SOIS RAINHA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i="0" dirty="0">
                <a:effectLst/>
              </a:rPr>
              <a:t>NOSSA MÃE CONSOLADORA</a:t>
            </a:r>
          </a:p>
        </p:txBody>
      </p:sp>
    </p:spTree>
    <p:extLst>
      <p:ext uri="{BB962C8B-B14F-4D97-AF65-F5344CB8AC3E}">
        <p14:creationId xmlns:p14="http://schemas.microsoft.com/office/powerpoint/2010/main" val="2968846226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33CCC-FF2D-F849-9D18-D3DFBA573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E41304D-93FA-4A2B-DE0C-9BF8EEFF7E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403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A BÊNÇÃO</a:t>
            </a:r>
            <a:endParaRPr lang="pt-BR" b="0" i="0" dirty="0">
              <a:effectLst/>
            </a:endParaRP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Ó MÃE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A BÊNÇÃO</a:t>
            </a:r>
            <a:endParaRPr lang="pt-BR" b="0" i="0" dirty="0">
              <a:effectLst/>
            </a:endParaRP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Ó MÃE</a:t>
            </a:r>
            <a:endParaRPr lang="pt-BR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31782551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88AAC-2625-E932-BEBA-F7AF2C3B3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5D5A37D-8654-29CE-9EB9-12FE43CB177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93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i="0" dirty="0">
                <a:effectLst/>
              </a:rPr>
              <a:t>AS FAMÍLIAS PROTEGEI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i="0" dirty="0">
                <a:effectLst/>
              </a:rPr>
              <a:t>OS JOVENS ABENÇOAI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i="0" dirty="0">
                <a:effectLst/>
              </a:rPr>
              <a:t>ÀS CRIANÇAS VALEI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i="0" dirty="0">
                <a:effectLst/>
              </a:rPr>
              <a:t>OS SOFREDORES CONSOLAI</a:t>
            </a:r>
          </a:p>
        </p:txBody>
      </p:sp>
    </p:spTree>
    <p:extLst>
      <p:ext uri="{BB962C8B-B14F-4D97-AF65-F5344CB8AC3E}">
        <p14:creationId xmlns:p14="http://schemas.microsoft.com/office/powerpoint/2010/main" val="3297648276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95BDA-1D27-DDA6-4558-D28F16F4E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CC4F5C6-C8AC-81C7-7290-77B6C6E0D8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403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A BÊNÇÃO</a:t>
            </a:r>
            <a:endParaRPr lang="pt-BR" b="0" i="0" dirty="0">
              <a:effectLst/>
            </a:endParaRP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Ó MÃE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A BÊNÇÃO</a:t>
            </a:r>
            <a:endParaRPr lang="pt-BR" b="0" i="0" dirty="0">
              <a:effectLst/>
            </a:endParaRP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Ó MÃE</a:t>
            </a:r>
            <a:endParaRPr lang="pt-BR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76609746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02A55-0946-13F0-FE5D-03306D153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A6AD17F-3C57-7471-FFA9-BBFC18B0E5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9336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i="0" dirty="0">
                <a:effectLst/>
              </a:rPr>
              <a:t>MÃE NOSSA VIRGEM DA PENHA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i="0" dirty="0">
                <a:effectLst/>
              </a:rPr>
              <a:t>CAUSA DA NOSSA ALEGRIA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i="0" dirty="0">
                <a:effectLst/>
              </a:rPr>
              <a:t>SENHORA NOSSA E RAINHA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i="0" dirty="0">
                <a:effectLst/>
              </a:rPr>
              <a:t>SALVE, SALVE, MARIA</a:t>
            </a:r>
          </a:p>
        </p:txBody>
      </p:sp>
    </p:spTree>
    <p:extLst>
      <p:ext uri="{BB962C8B-B14F-4D97-AF65-F5344CB8AC3E}">
        <p14:creationId xmlns:p14="http://schemas.microsoft.com/office/powerpoint/2010/main" val="1661418483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1F68C-5776-BC63-6505-DDC8366EA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33487E9-3A5E-84AC-9B6D-9FFD1B2ADB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403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A BÊNÇÃO</a:t>
            </a:r>
            <a:endParaRPr lang="pt-BR" b="0" i="0" dirty="0">
              <a:effectLst/>
            </a:endParaRP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Ó MÃE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A BÊNÇÃO</a:t>
            </a:r>
            <a:endParaRPr lang="pt-BR" b="0" i="0" dirty="0">
              <a:effectLst/>
            </a:endParaRP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Ó MÃE</a:t>
            </a:r>
            <a:endParaRPr lang="pt-BR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92105640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87674-B580-F6B5-2F26-B5DA7974C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7A3F431-1510-0063-DF45-E892A11F9E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93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i="0" dirty="0">
                <a:effectLst/>
              </a:rPr>
              <a:t>PELO PAPA INTERCEDEI,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i="0" dirty="0">
                <a:effectLst/>
              </a:rPr>
              <a:t>VOS PEDIMOS COM FERVOR.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i="0" dirty="0">
                <a:effectLst/>
              </a:rPr>
              <a:t>QUE SEJA SANTO E SÁBIO,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i="0" dirty="0">
                <a:effectLst/>
              </a:rPr>
              <a:t>NO ESPÍRITO DE AMOR</a:t>
            </a:r>
          </a:p>
        </p:txBody>
      </p:sp>
    </p:spTree>
    <p:extLst>
      <p:ext uri="{BB962C8B-B14F-4D97-AF65-F5344CB8AC3E}">
        <p14:creationId xmlns:p14="http://schemas.microsoft.com/office/powerpoint/2010/main" val="3346958767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E4CCB-36AB-26B9-F9BC-35D56259B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3C1340D-338F-3D00-9376-5A673A302F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403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A BÊNÇÃO</a:t>
            </a:r>
            <a:endParaRPr lang="pt-BR" b="0" i="0" dirty="0">
              <a:effectLst/>
            </a:endParaRP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Ó MÃE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A BÊNÇÃO</a:t>
            </a:r>
            <a:endParaRPr lang="pt-BR" b="0" i="0" dirty="0">
              <a:effectLst/>
            </a:endParaRP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b="1" i="0" dirty="0">
                <a:effectLst/>
              </a:rPr>
              <a:t>A BÊNÇÃO, Ó MÃE</a:t>
            </a:r>
            <a:endParaRPr lang="pt-BR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82436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5735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RITOS INICIAIS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ATO PENITENCIAL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NO DIA EM QUE CELEBRAMOS A VITÓRIA DE CRISTO SOBRE O PECADO E A MORTE, TAMBÉM NÓS SOMOS CONVIDADOS A MORRER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12820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D6F10-AAA5-6B6C-ED08-53DC86B41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348C72-06A3-542C-39A6-50DFCE742C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PARA O PECADO E RESSURGIR PARA UMA VIDA NOVA. RECONHEÇAMO-NOS NECESSITADOS DA MISERICÓRDIA DO PAI.</a:t>
            </a:r>
          </a:p>
        </p:txBody>
      </p:sp>
    </p:spTree>
    <p:extLst>
      <p:ext uri="{BB962C8B-B14F-4D97-AF65-F5344CB8AC3E}">
        <p14:creationId xmlns:p14="http://schemas.microsoft.com/office/powerpoint/2010/main" val="29958733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07846-98AE-B694-C957-AE24FA789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3682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5E2D4-3884-C495-948F-905CD1F02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F622B4A-EE42-E340-7A09-6506FDC69B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8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DEUS VÊ O CORAÇÃO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SONDA COM A COMPAIXÃO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SABE O TAMANHO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DA SUA DOR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ELE NÃO PODE PÔR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LIMITES NO SEU AMOR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POIS SABE ATÉ ONDE VAI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 PECADOR</a:t>
            </a:r>
          </a:p>
        </p:txBody>
      </p:sp>
    </p:spTree>
    <p:extLst>
      <p:ext uri="{BB962C8B-B14F-4D97-AF65-F5344CB8AC3E}">
        <p14:creationId xmlns:p14="http://schemas.microsoft.com/office/powerpoint/2010/main" val="39776742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9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LÁGRIMAS SÃO SUOR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DE ALMAS QUE LUTAM SÓ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SÓ DEUS PODE ENTENDER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QUE LHE CAUSA A DOR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PENSE NO SEU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RECORRA AO SEU AMOR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CREIA ELE É FIEL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JUSTO É O SEU AMOR</a:t>
            </a:r>
          </a:p>
        </p:txBody>
      </p:sp>
    </p:spTree>
    <p:extLst>
      <p:ext uri="{BB962C8B-B14F-4D97-AF65-F5344CB8AC3E}">
        <p14:creationId xmlns:p14="http://schemas.microsoft.com/office/powerpoint/2010/main" val="14079489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0AC80-180F-4227-92C8-FC38DEC45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9CD8B6E-A002-46CF-417A-F1191D0263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PARE DE SE MALTRATAR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NÃO QUEIRA AOS OUTROS CULPAR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DIGA POR HOJE NÃO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POR HOJE EU NÃO VOU MAIS PECAR</a:t>
            </a:r>
          </a:p>
        </p:txBody>
      </p:sp>
    </p:spTree>
    <p:extLst>
      <p:ext uri="{BB962C8B-B14F-4D97-AF65-F5344CB8AC3E}">
        <p14:creationId xmlns:p14="http://schemas.microsoft.com/office/powerpoint/2010/main" val="32117971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FE866-2EF2-5EB8-8247-AC4063F42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6CB41E0-BF0A-0835-C2A4-C04F143787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44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ESTENDA A SUA MÃO E ABRA O SEU CORAÇÃO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VOLTA PRO SEU SENHOR E SE ABRA À RESTAURAÇÃO</a:t>
            </a:r>
          </a:p>
        </p:txBody>
      </p:sp>
    </p:spTree>
    <p:extLst>
      <p:ext uri="{BB962C8B-B14F-4D97-AF65-F5344CB8AC3E}">
        <p14:creationId xmlns:p14="http://schemas.microsoft.com/office/powerpoint/2010/main" val="2980487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31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/>
              <a:t>OS QUE VIVEM UNIDOS A CRISTO. NESTE MÊS VOCACIONAL, HOJE CELEBRAMOS A VOCAÇÃO À VIDA CONSAGRADA DE TANTOS HOMENS E MULHERES QUE, COMO MARIA, SE DEDICAM EXCLUSIVAMENTE AO</a:t>
            </a: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32783745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FCC33-57DF-7F67-A910-481D4B7E1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AE8E75A-C72C-54B1-C8E5-DB8969CE39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8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COM CRISTO VOCÊ VAI SUPERAR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TODAS AS BARREIRAS PASSAR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 O PECADO VENCER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UM NOVO HOMEM VAI NASCER</a:t>
            </a:r>
          </a:p>
        </p:txBody>
      </p:sp>
    </p:spTree>
    <p:extLst>
      <p:ext uri="{BB962C8B-B14F-4D97-AF65-F5344CB8AC3E}">
        <p14:creationId xmlns:p14="http://schemas.microsoft.com/office/powerpoint/2010/main" val="14389013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55F69-EA7F-2DA0-59DD-017814220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C25F9E0-86CF-C9C2-36E6-58533F15A7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DEUS TODO-PODEROSO TENHA COMPAIXÃO DE NÓS, PERDOE OS NOSSOS PECADOS E NOS CONDUZA À VIDA ETERNA.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TODOS: AMÉM.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17573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E9E4B-9004-85B0-FB7A-139D163C4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8188843-8F86-8B34-DACC-E61AC8671D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728395"/>
            <a:ext cx="8426451" cy="339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SENHOR,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SENHOR,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39736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D3AB2-276B-12F4-B126-78C3C2AEE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1DF23CC-FAA0-562F-6DDF-1DB1A916926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728396"/>
            <a:ext cx="8426451" cy="339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CRISTO,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CRISTO,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14804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F20EE-B561-222B-F5DD-E846BB6F8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B1711B6-292E-8CA7-79EB-F4CBB7993D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728396"/>
            <a:ext cx="8426451" cy="339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SENHOR,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SENHOR,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55850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B3444-1AEB-3FF3-CA71-016AB7326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52974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C15FB-FB2F-31E2-C172-975A5A394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26BFC32-22A5-4978-AB62-7AE85F86B7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750179"/>
            <a:ext cx="8426451" cy="5352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SENHOR, FILHO DE DEUS, QUE, NASCENDO DA VIRGEM MARIA, VOS FIZESTES NOSSO IRMÃO, TENDE PIEDADE DE NÓS.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TODOS: SENHOR,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780547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45B49-08C0-7892-E1AD-269C0894C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99A63EA-1074-E99D-286C-6DCB2ED754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814300"/>
            <a:ext cx="8426451" cy="5223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CRISTO, FILHO DO HOMEM, QUE CONHECEIS E COMPREENDEIS NOSSA FRAQUEZA,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CRISTO,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667494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69ADB-88C6-4ABD-B82D-11DEEAACD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5182C68-CDBC-89F8-2F8D-A80846CA592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814300"/>
            <a:ext cx="8426451" cy="5223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SENHOR, FILHO PRIMOGÊNITO DO PAI, QUE FAZEIS DE NÓS UMA SÓ FAMÍLIA,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SENHOR,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07259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5BC38-85D0-473C-81B9-27A9CAB47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2BBF923-6DBD-EFF7-64F6-FBD49B5E10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DEUS TODO-PODEROSO TENHA COMPAIXÃO DE NÓS, PERDOE OS NOSSOS PECADOS E NOS CONDUZA À VIDA ETERNA.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TODOS: AMÉM.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4641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A188E-681F-72FB-9935-2EBB0474B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FFC6544-CAC2-2854-E109-F1D1541037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34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SENHOR E SUA IGREJA. NESTE DIA TÃO ESPECIAL, CHEGAMOS A ESTE LUGAR TÃO MARCANTE PARA, DIANTE DE DEUS, ENTREGAR E CONFIAR A ELE UM NOVO CAMINHO QUE SE INICIA. UM CAMINHO DE SERVIÇO AO</a:t>
            </a: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31260189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BDEC3-D614-3776-9E91-63FA6FFEB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69882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RITOS INICIAIS</a:t>
            </a:r>
            <a:br>
              <a:rPr lang="pt-BR" dirty="0"/>
            </a:br>
            <a:r>
              <a:rPr lang="pt-BR" dirty="0"/>
              <a:t>HINO DE LOUVOR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GLÓRIA A DEUS NAS ALTURAS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PAZ NA TERRA AOS HOMENS POR ELE AMADOS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SENHOR DEUS, REI DOS CÉUS, DEUS PAI TODO-PODEROSO</a:t>
            </a:r>
          </a:p>
        </p:txBody>
      </p:sp>
    </p:spTree>
    <p:extLst>
      <p:ext uri="{BB962C8B-B14F-4D97-AF65-F5344CB8AC3E}">
        <p14:creationId xmlns:p14="http://schemas.microsoft.com/office/powerpoint/2010/main" val="5182740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39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NÓS VOS LOUVAMOS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NÓS VOS BENDIZEMOS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NÓS VOS ADORAMOS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NÓS VOS GLORIFICAMOS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NÓS VOS DAMOS GRAÇAS POR VOSSA IMENSA GLÓRIA</a:t>
            </a:r>
          </a:p>
        </p:txBody>
      </p:sp>
    </p:spTree>
    <p:extLst>
      <p:ext uri="{BB962C8B-B14F-4D97-AF65-F5344CB8AC3E}">
        <p14:creationId xmlns:p14="http://schemas.microsoft.com/office/powerpoint/2010/main" val="21545545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SENHOR JESUS CRISTO, FILHO UNIGÊNITO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SENHOR DEUS, CORDEIRO DE DEUS, FILHO DE DEUS PAI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VÓS QUE TIRAIS O PECADO DO MUNDO, TENDE PIEDADE DE NÓS</a:t>
            </a:r>
          </a:p>
        </p:txBody>
      </p:sp>
    </p:spTree>
    <p:extLst>
      <p:ext uri="{BB962C8B-B14F-4D97-AF65-F5344CB8AC3E}">
        <p14:creationId xmlns:p14="http://schemas.microsoft.com/office/powerpoint/2010/main" val="25848105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45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VÓS QUE TIRAIS O PECADO DO MUNDO, ACOLHEI A NOSSA SÚPLICA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VÓS QUE ESTAIS À DIREITA DO PAI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TENDE PIEDADE DE NÓS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SÓ VÓS SOIS SANTO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SÓ VÓS O SENHOR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SÓ VÓS O ALTÍSSIMO, JESUS CRISTO</a:t>
            </a:r>
          </a:p>
        </p:txBody>
      </p:sp>
    </p:spTree>
    <p:extLst>
      <p:ext uri="{BB962C8B-B14F-4D97-AF65-F5344CB8AC3E}">
        <p14:creationId xmlns:p14="http://schemas.microsoft.com/office/powerpoint/2010/main" val="42338455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0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COM O ESPÍRITO SANTO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NA GLÓRIA DE DEUS PAI, AMÉM!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NA GLÓRIA DE DEUS PAI, AMÉM!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NA GLÓRIA DE DEUS PAI, AMÉM!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NA GLÓRIA DE DEUS PAI, AMÉM!</a:t>
            </a:r>
          </a:p>
        </p:txBody>
      </p:sp>
    </p:spTree>
    <p:extLst>
      <p:ext uri="{BB962C8B-B14F-4D97-AF65-F5344CB8AC3E}">
        <p14:creationId xmlns:p14="http://schemas.microsoft.com/office/powerpoint/2010/main" val="26346962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3F1A5-2F85-65BF-B445-5664422A0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45115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sz="5200" dirty="0"/>
              <a:t>RITOS INICIAIS</a:t>
            </a:r>
            <a:br>
              <a:rPr lang="pt-BR" sz="5200" dirty="0"/>
            </a:br>
            <a:r>
              <a:rPr lang="pt-BR" sz="5200" dirty="0"/>
              <a:t>COLETA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OREMOS: DEUS ETERNO E TODO-PODEROSO, QUE ELEVASTES À GLÓRIA DO CÉU EM CORPO E ALMA A IMACULADA VIRGEM</a:t>
            </a:r>
          </a:p>
        </p:txBody>
      </p:sp>
    </p:spTree>
    <p:extLst>
      <p:ext uri="{BB962C8B-B14F-4D97-AF65-F5344CB8AC3E}">
        <p14:creationId xmlns:p14="http://schemas.microsoft.com/office/powerpoint/2010/main" val="18775477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6B11A-B6EE-F102-E9FB-8BAFAF9BC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30D6B9F-8E9B-0B2D-44D2-86DBB2F9DC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40540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MARIA, MÃE DO VOSSO FILHO, DAI-NOS VIVER SEMPRE ATENTOS ÀS COISAS DO ALTO PARA MERECERMOS PARTICIPAR DE SUA GLÓRIA. POR NOSSO SENHOR JESUS CRISTO, VOSSO FILHO, QUE É DEUS, E CONVOSCO VIVE</a:t>
            </a:r>
          </a:p>
        </p:txBody>
      </p:sp>
    </p:spTree>
    <p:extLst>
      <p:ext uri="{BB962C8B-B14F-4D97-AF65-F5344CB8AC3E}">
        <p14:creationId xmlns:p14="http://schemas.microsoft.com/office/powerpoint/2010/main" val="22288759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CA689-2ABF-64FA-258F-8CB777F94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BB0C6F1-4955-57F7-C050-B8A8AA29B2F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463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REINA, NA UNIDADE DO ESPÍRITO SANTO, POR TODOS OS SÉCULOS DOS SÉCULOS.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3523575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A6C9E-55CC-79D1-8F86-7D63B5604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07052ED-61ED-E04D-9FE9-543283915F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34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NOSSO POVO, ESPECIALMENTE ÀS COMUNIDADES DA ZONA DA LEOPOLDINA, LEVANDO CONSIGO A EXPERIÊNCIA DE QUEM CONHECE DE PERTO A VIDA DA COMUNIDADE, A FORÇA DA CULTURA POPULAR E DO</a:t>
            </a: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6034331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599CF-8718-CEB2-E03F-C002BB954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12800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2895"/>
            <a:ext cx="8426451" cy="837045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LITURGIA DA PALAVRA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249941"/>
            <a:ext cx="8426451" cy="5239760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 A ESCUTA ATENTA DA PALAVRA FORTALEÇA NOSSA FÉ, ILUMINE NOSSA CAMINHADA E NOS AJUDE A VIVER, COMO MARIA, EM PLENA COMUNHÃO COM A VONTADE DE DEUS.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726137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209780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DA PALAVRA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PRIMEIRA LEITURA</a:t>
            </a:r>
            <a:br>
              <a:rPr lang="pt-BR" dirty="0">
                <a:latin typeface="+mj-lt"/>
              </a:rPr>
            </a:br>
            <a:r>
              <a:rPr lang="pt-BR" dirty="0" err="1"/>
              <a:t>Ap</a:t>
            </a:r>
            <a:r>
              <a:rPr lang="pt-BR" dirty="0"/>
              <a:t> 11,19a; 12,1-6a.10ab</a:t>
            </a:r>
            <a:endParaRPr lang="pt-BR" dirty="0">
              <a:latin typeface="+mj-l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466109"/>
            <a:ext cx="8426451" cy="4023591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1" u="sng" dirty="0"/>
              <a:t>LEITURA DO LIVRO DO APOCALIPSE DE SÃO JOÃO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ABRIU-SE O TEMPLO DE DEUS QUE ESTÁ NO CÉU E APARECEU NO TEMPLO A ARCA DA ALIANÇA. ENTÃO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69396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FC149-1FAA-8FC6-9431-1336BB01C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F042661-66AE-0754-6CA4-5654C9FD1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85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APARECEU NO CÉU UM GRANDE SINAL: UMA MULHER VESTIDA DE SOL, TENDO A LUA DEBAIXO DOS PÉS E SOBRE A CABEÇA UMA COROA DE DOZE ESTRELAS. ENTÃO APARECEU OUTRO SINAL NO CÉU: UM GRANDE</a:t>
            </a:r>
          </a:p>
        </p:txBody>
      </p:sp>
    </p:spTree>
    <p:extLst>
      <p:ext uri="{BB962C8B-B14F-4D97-AF65-F5344CB8AC3E}">
        <p14:creationId xmlns:p14="http://schemas.microsoft.com/office/powerpoint/2010/main" val="32419024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761AD-AB5A-AC18-359F-5D4F9DA19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05C625A-137A-A5FD-31DB-7560AC7CBA9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87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DRAGÃO, COR DE FOGO. TINHA SETE CABEÇAS E DEZ CHIFRES E, SOBRE AS CABEÇAS, SETE COROAS. COM A CAUDA, VARRIA A TERÇA PARTE DAS ESTRELAS DO CÉU, ATIRANDO-AS SOBRE A TERRA. O DRAGÃO PAROU</a:t>
            </a:r>
          </a:p>
        </p:txBody>
      </p:sp>
    </p:spTree>
    <p:extLst>
      <p:ext uri="{BB962C8B-B14F-4D97-AF65-F5344CB8AC3E}">
        <p14:creationId xmlns:p14="http://schemas.microsoft.com/office/powerpoint/2010/main" val="24789728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07439-FA31-9329-C04F-EA13CAD41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6D41D98-5B59-7FA8-1D5A-76C3C4E4CD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87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DIANTE DA MULHER QUE ESTAVA PARA DAR À LUZ, PRONTO PARA DEVORAR O SEU FILHO, LOGO QUE NASCESSE. E ELA DEU À LUZ UM FILHO HOMEM, QUE VEIO PARA GOVERNAR TODAS AS NAÇÕES COM CETRO DE</a:t>
            </a:r>
          </a:p>
        </p:txBody>
      </p:sp>
    </p:spTree>
    <p:extLst>
      <p:ext uri="{BB962C8B-B14F-4D97-AF65-F5344CB8AC3E}">
        <p14:creationId xmlns:p14="http://schemas.microsoft.com/office/powerpoint/2010/main" val="35436537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606B8-9107-E538-61B0-D0C81F9BF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47DB26C-471D-5364-8CDE-AA2616ACB7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87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FERRO. MAS O FILHO FOI LEVADO PARA JUNTO DE DEUS E DO SEU TRONO. A MULHER FUGIU PARA O DESERTO, ONDE DEUS LHE TINHA PREPARADO UM LUGAR. OUVI ENTÃO UMA VOZ FORTE NO CÉU, PROCLAMANDO: “AGORA</a:t>
            </a:r>
          </a:p>
        </p:txBody>
      </p:sp>
    </p:spTree>
    <p:extLst>
      <p:ext uri="{BB962C8B-B14F-4D97-AF65-F5344CB8AC3E}">
        <p14:creationId xmlns:p14="http://schemas.microsoft.com/office/powerpoint/2010/main" val="33269200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6E217-ECC9-F16F-A9B2-20D46B1C3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3B3A0DF-18D0-ADD0-4332-59F81CF4AC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21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REALIZOU-SE A SALVAÇÃO, A FORÇA E A REALEZA DO NOSSO DEUS, E O PODER DO SEU CRISTO”. PALAVRA DO SENHOR.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GRAÇAS A DEUS.</a:t>
            </a:r>
          </a:p>
        </p:txBody>
      </p:sp>
    </p:spTree>
    <p:extLst>
      <p:ext uri="{BB962C8B-B14F-4D97-AF65-F5344CB8AC3E}">
        <p14:creationId xmlns:p14="http://schemas.microsoft.com/office/powerpoint/2010/main" val="15713424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05384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866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LITURGIA DA PALAVRA</a:t>
            </a:r>
            <a:br>
              <a:rPr lang="pt-BR" dirty="0"/>
            </a:br>
            <a:r>
              <a:rPr lang="pt-BR" dirty="0"/>
              <a:t>SALMO RESPONSORIAL</a:t>
            </a:r>
            <a:br>
              <a:rPr lang="pt-BR" dirty="0"/>
            </a:br>
            <a:r>
              <a:rPr lang="pt-BR" sz="3900" dirty="0" err="1"/>
              <a:t>Sl</a:t>
            </a:r>
            <a:r>
              <a:rPr lang="pt-BR" sz="3900" dirty="0"/>
              <a:t> 44(45),10bc.11.12ab.16 (R.10b)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REFRÃO: À VOSSA DIREITA SE ENCONTRA A RAINHA, COM VESTE ESPLENDENTE DE OURO DE OFIR.</a:t>
            </a:r>
          </a:p>
        </p:txBody>
      </p:sp>
    </p:spTree>
    <p:extLst>
      <p:ext uri="{BB962C8B-B14F-4D97-AF65-F5344CB8AC3E}">
        <p14:creationId xmlns:p14="http://schemas.microsoft.com/office/powerpoint/2010/main" val="818801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4AE6F-BA8B-9505-1DCE-1B70F6C11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E9BE383-53EC-6C7F-A209-F682A9E3F7A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34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SAMBA, E O COMPROMISSO DE CUIDAR DAS PESSOAS. AO INICIARMOS ESTE TEMPO DE CONHECIMENTO E PARTICIPAÇÃO NA VIDA PÚBLICA, SOMOS CONVIDADOS A CONHECER AS HISTÓRIAS, OS</a:t>
            </a: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66456142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4041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1. AS FILHAS DE REIS VÊM AO VOSSO ENCONTRO, E À VOSSA DIREITA SE ENCONTRA A RAINHA</a:t>
            </a:r>
          </a:p>
        </p:txBody>
      </p:sp>
    </p:spTree>
    <p:extLst>
      <p:ext uri="{BB962C8B-B14F-4D97-AF65-F5344CB8AC3E}">
        <p14:creationId xmlns:p14="http://schemas.microsoft.com/office/powerpoint/2010/main" val="376134546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03207-FBB7-EB60-B464-BC973470D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D3B5A56-568D-B33B-B7BB-BA1363E9BC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5245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* COM VESTE ESPLENDENTE DE OURO DE OFIR.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REFRÃO: À VOSSA DIREITA SE ENCONTRA A RAINHA, COM VESTE ESPLENDENTE DE OURO DE OFIR.</a:t>
            </a:r>
          </a:p>
        </p:txBody>
      </p:sp>
    </p:spTree>
    <p:extLst>
      <p:ext uri="{BB962C8B-B14F-4D97-AF65-F5344CB8AC3E}">
        <p14:creationId xmlns:p14="http://schemas.microsoft.com/office/powerpoint/2010/main" val="6345999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2CFCE-E05E-C144-2EA1-7C784C39B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8547468-DFB1-5A95-2061-E7DBF22DA5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4645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2. ESCUTAI, MINHA FILHA, OLHAI, OUVI ISTO: * “ESQUECEI VOSSO POVO E A CASA PATERNA! QUE O REI SE ENCANTE COM VOSSA BELEZA!</a:t>
            </a:r>
          </a:p>
        </p:txBody>
      </p:sp>
    </p:spTree>
    <p:extLst>
      <p:ext uri="{BB962C8B-B14F-4D97-AF65-F5344CB8AC3E}">
        <p14:creationId xmlns:p14="http://schemas.microsoft.com/office/powerpoint/2010/main" val="5343752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4C54A-C425-3A0B-7482-AD560E409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57E06E7-80EC-3CDC-5ECE-D6CB933642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5246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* PRESTAI-LHE HOMENAGEM: É VOSSO SENHOR!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REFRÃO: À VOSSA DIREITA SE ENCONTRA A RAINHA, COM VESTE ESPLENDENTE DE OURO DE OFIR.</a:t>
            </a:r>
          </a:p>
        </p:txBody>
      </p:sp>
    </p:spTree>
    <p:extLst>
      <p:ext uri="{BB962C8B-B14F-4D97-AF65-F5344CB8AC3E}">
        <p14:creationId xmlns:p14="http://schemas.microsoft.com/office/powerpoint/2010/main" val="21837728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18AD7-CEF2-A04F-D4B9-E5909114F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3ED31CC-60C1-2025-0F46-C1DA8044F6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40546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3. ENTRE CANTOS DE FESTA E COM GRANDE ALEGRIA, * INGRESSAM, ENTÃO, NO PALÁCIO REAL.”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REFRÃO: À VOSSA DIREITA SE ENCONTRA A RAINHA, COM VESTE ESPLENDENTE DE OURO DE OFIR.</a:t>
            </a:r>
          </a:p>
        </p:txBody>
      </p:sp>
    </p:spTree>
    <p:extLst>
      <p:ext uri="{BB962C8B-B14F-4D97-AF65-F5344CB8AC3E}">
        <p14:creationId xmlns:p14="http://schemas.microsoft.com/office/powerpoint/2010/main" val="34980612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026665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866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LITURGIA DA PALAVRA</a:t>
            </a:r>
            <a:br>
              <a:rPr lang="pt-BR" dirty="0"/>
            </a:br>
            <a:r>
              <a:rPr lang="pt-BR" dirty="0"/>
              <a:t>SEGUNDA LEITURA</a:t>
            </a:r>
            <a:br>
              <a:rPr lang="pt-BR" dirty="0"/>
            </a:br>
            <a:r>
              <a:rPr lang="pt-BR" dirty="0"/>
              <a:t>1Cor 15,20-27a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1" u="sng" dirty="0"/>
              <a:t>LEITURA DA PRIMEIRA CARTA DE SÃO PAULO AOS CORÍNTIOS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IRMÃOS: CRISTO RESSUSCITOU DOS MORTOS COMO PRIMÍCIAS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53093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75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DOS QUE MORRERAM. COM EFEITO, POR UM HOMEM VEIO A MORTE E É TAMBÉM POR UM HOMEM QUE VEM A RESSURREIÇÃO DOS MORTOS. COMO EM ADÃO TODOS MORREM, ASSIM TAMBÉM EM CRISTO TODOS REVIVERÃO. </a:t>
            </a:r>
          </a:p>
        </p:txBody>
      </p:sp>
    </p:spTree>
    <p:extLst>
      <p:ext uri="{BB962C8B-B14F-4D97-AF65-F5344CB8AC3E}">
        <p14:creationId xmlns:p14="http://schemas.microsoft.com/office/powerpoint/2010/main" val="31226759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CFD10-DC00-B73F-664D-AA456848B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8E968A9-0548-AFD5-7970-C29C2021CE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76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PORÉM, CADA QUAL SEGUNDO UMA ORDEM DETERMINADA: EM PRIMEIRO LUGAR, CRISTO, COMO PRIMÍCIAS; DEPOIS, OS QUE PERTENCEM A CRISTO, POR OCASIÃO DA SUA VINDA. A SEGUIR, SERÁ O FIM, QUANDO ELE</a:t>
            </a:r>
          </a:p>
        </p:txBody>
      </p:sp>
    </p:spTree>
    <p:extLst>
      <p:ext uri="{BB962C8B-B14F-4D97-AF65-F5344CB8AC3E}">
        <p14:creationId xmlns:p14="http://schemas.microsoft.com/office/powerpoint/2010/main" val="36861902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CB2AD-616D-FE29-F2E9-DB3BB6CAD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D7466D5-C312-7A53-650D-861C5E808C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76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ENTREGAR A REALEZA A DEUS-PAI, DEPOIS DE DESTRUIR TODO PRINCIPADO E TODO PODER E FORÇA. POIS É PRECISO QUE ELE REINE ATÉ QUE TODOS OS SEUS INIMIGOS ESTEJAM DEBAIXO DE SEUS PÉS. O</a:t>
            </a:r>
          </a:p>
        </p:txBody>
      </p:sp>
    </p:spTree>
    <p:extLst>
      <p:ext uri="{BB962C8B-B14F-4D97-AF65-F5344CB8AC3E}">
        <p14:creationId xmlns:p14="http://schemas.microsoft.com/office/powerpoint/2010/main" val="482334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3471F-7B01-F6C1-927E-957663D96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0176ECE-4654-F2C9-CC60-99513B2A82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34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CAMINHOS E OS COMPROMISSOS DAQUELES QUE SE COLOCAM À DISPOSIÇÃO PARA SERVIR. QUE DEUS ILUMINE CADA PASSO, FORTALEÇA AQUELES QUE DESEJAM TRABALHAR PELO BEM COMUM E</a:t>
            </a: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56506892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6703B-1841-225A-43EE-245E196DD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D2B5DC1-EE87-4A64-00F5-6F88FD8BAC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ÚLTIMO INIMIGO A SER DESTRUÍDO É A MORTE. COM EFEITO, “DEUS PÔS TUDO DEBAIXO DE SEUS PÉS”. PALAVRA DO SENHOR.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GRAÇAS A DEUS.</a:t>
            </a:r>
          </a:p>
        </p:txBody>
      </p:sp>
    </p:spTree>
    <p:extLst>
      <p:ext uri="{BB962C8B-B14F-4D97-AF65-F5344CB8AC3E}">
        <p14:creationId xmlns:p14="http://schemas.microsoft.com/office/powerpoint/2010/main" val="150379393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041393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9095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DA PALAVRA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ACLAMAÇÃO AO EVANGELHO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ALELUIA.</a:t>
            </a:r>
          </a:p>
        </p:txBody>
      </p:sp>
    </p:spTree>
    <p:extLst>
      <p:ext uri="{BB962C8B-B14F-4D97-AF65-F5344CB8AC3E}">
        <p14:creationId xmlns:p14="http://schemas.microsoft.com/office/powerpoint/2010/main" val="16314677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0AC80-180F-4227-92C8-FC38DEC45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9CD8B6E-A002-46CF-417A-F1191D0263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51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ALGUÉM DO POVO EXCLAMA: COMO É GRANDE, Ó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QUEM TE GEROU E ALIMENTOU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JESUS RESPONDE: Ó MULHER, PRA MIM, É FELIZ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QUEM SOUBE OUVIR A VOZ DE DEUS E TUDO GUARDOU</a:t>
            </a:r>
          </a:p>
        </p:txBody>
      </p:sp>
    </p:spTree>
    <p:extLst>
      <p:ext uri="{BB962C8B-B14F-4D97-AF65-F5344CB8AC3E}">
        <p14:creationId xmlns:p14="http://schemas.microsoft.com/office/powerpoint/2010/main" val="319544572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156F5-6592-2E05-62F6-24197C471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B42D77D-3C86-90AD-989E-922FEA2B7B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5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ALELUIA.</a:t>
            </a:r>
          </a:p>
        </p:txBody>
      </p:sp>
    </p:spTree>
    <p:extLst>
      <p:ext uri="{BB962C8B-B14F-4D97-AF65-F5344CB8AC3E}">
        <p14:creationId xmlns:p14="http://schemas.microsoft.com/office/powerpoint/2010/main" val="116793711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FCC33-57DF-7F67-A910-481D4B7E1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AE8E75A-C72C-54B1-C8E5-DB8969CE39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51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NEM TODO QUE ME DIZ,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SENHOR, SENHOR, CHEGA AO CÉU,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SÓ QUEM OBEDECE O PAI!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JESUS SE A IGREJA LOUVA TUA MÃE, LOUVA A TI!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ESPERA QUE A CONDUZAS PELA ESTRADA ONDE VAIS!</a:t>
            </a:r>
          </a:p>
        </p:txBody>
      </p:sp>
    </p:spTree>
    <p:extLst>
      <p:ext uri="{BB962C8B-B14F-4D97-AF65-F5344CB8AC3E}">
        <p14:creationId xmlns:p14="http://schemas.microsoft.com/office/powerpoint/2010/main" val="50459116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16997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421699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DA PALAVRA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EVANGELHO</a:t>
            </a:r>
            <a:br>
              <a:rPr lang="pt-BR" dirty="0">
                <a:latin typeface="+mj-lt"/>
              </a:rPr>
            </a:br>
            <a:r>
              <a:rPr lang="pt-BR" dirty="0" err="1"/>
              <a:t>Lc</a:t>
            </a:r>
            <a:r>
              <a:rPr lang="pt-BR" dirty="0"/>
              <a:t> 1,39-56</a:t>
            </a:r>
            <a:endParaRPr lang="pt-BR" dirty="0">
              <a:latin typeface="+mj-l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O SENHOR ESTEJA CONVOSCO.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ELE ESTÁ NO MEIO DE NÓS.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5458627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2422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strike="noStrike" dirty="0">
                <a:latin typeface="+mn-lt"/>
              </a:rPr>
              <a:t>PADRE: † PROCLAMAÇÃO DO EVANGELHO DE JESUS CRISTO SEGUNDO </a:t>
            </a:r>
            <a:r>
              <a:rPr lang="pt-BR" dirty="0"/>
              <a:t>LUCAS</a:t>
            </a:r>
            <a:r>
              <a:rPr lang="pt-BR" i="0" strike="noStrike" dirty="0">
                <a:latin typeface="+mn-lt"/>
              </a:rPr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i="0" strike="noStrike" dirty="0">
              <a:latin typeface="+mn-lt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>
                <a:latin typeface="+mn-lt"/>
              </a:rPr>
              <a:t>TODOS: GLÓRIA A VÓS, SENHOR.</a:t>
            </a:r>
          </a:p>
        </p:txBody>
      </p:sp>
    </p:spTree>
    <p:extLst>
      <p:ext uri="{BB962C8B-B14F-4D97-AF65-F5344CB8AC3E}">
        <p14:creationId xmlns:p14="http://schemas.microsoft.com/office/powerpoint/2010/main" val="38000123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14831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NAQUELES DIAS, MARIA PARTIU PARA A REGIÃO MONTANHOSA, DIRIGINDO-SE, APRESSADAMENTE, A UMA CIDADE DA JUDEIA. ENTROU NA CASA DE ZACARIAS E</a:t>
            </a:r>
            <a:endParaRPr lang="pt-BR" i="0" strike="noStrike" dirty="0"/>
          </a:p>
        </p:txBody>
      </p:sp>
    </p:spTree>
    <p:extLst>
      <p:ext uri="{BB962C8B-B14F-4D97-AF65-F5344CB8AC3E}">
        <p14:creationId xmlns:p14="http://schemas.microsoft.com/office/powerpoint/2010/main" val="1519568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60561-6B25-1325-DBD7-42393E931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74BE06B-3E44-0ED9-2462-9E8440EAF3C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34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CONCEDA SABEDORIA PARA QUE TODA MISSÃO PÚBLICA SEJA EXERCIDA COM RESPONSABILIDADE, HUMILDADE E VERDADEIRO CUIDADO COM O POVO. COM ALEGRIA, INICIEMOS NOSSA CELEBRAÇÃO, </a:t>
            </a: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55029376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468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CUMPRIMENTOU ISABEL. QUANDO ISABEL OUVIU A SAUDAÇÃO DE MARIA, A CRIANÇA PULOU NO SEU VENTRE E ISABEL FICOU CHEIA DO ESPÍRITO SANTO. COM UM GRANDE GRITO, EXCLAMOU: “BENDITA ÉS</a:t>
            </a:r>
          </a:p>
        </p:txBody>
      </p:sp>
    </p:spTree>
    <p:extLst>
      <p:ext uri="{BB962C8B-B14F-4D97-AF65-F5344CB8AC3E}">
        <p14:creationId xmlns:p14="http://schemas.microsoft.com/office/powerpoint/2010/main" val="354371678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479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TU ENTRE AS MULHERES E BENDITO É O FRUTO DO TEU VENTRE! COMO POSSO MERECER QUE A MÃE DO MEU SENHOR ME VENHA VISITAR? LOGO QUE A TUA SAUDAÇÃO CHEGOU AOS MEUS OUVIDOS, A</a:t>
            </a:r>
          </a:p>
        </p:txBody>
      </p:sp>
    </p:spTree>
    <p:extLst>
      <p:ext uri="{BB962C8B-B14F-4D97-AF65-F5344CB8AC3E}">
        <p14:creationId xmlns:p14="http://schemas.microsoft.com/office/powerpoint/2010/main" val="219096316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74A22-FA46-18CD-9E9C-69581D20C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6A112F7-828C-AE2D-9F43-C933A0BCCC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48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CRIANÇA PULOU DE ALEGRIA NO MEU VENTRE. BEM-AVENTURADA AQUELA QUE ACREDITOU, PORQUE SERÁ CUMPRIDO, O QUE O SENHOR LHE PROMETEU”. ENTÃO MARIA DISSE: “A MINHA ALMA</a:t>
            </a:r>
          </a:p>
        </p:txBody>
      </p:sp>
    </p:spTree>
    <p:extLst>
      <p:ext uri="{BB962C8B-B14F-4D97-AF65-F5344CB8AC3E}">
        <p14:creationId xmlns:p14="http://schemas.microsoft.com/office/powerpoint/2010/main" val="237608705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79555-72FE-ED71-2951-3E16F0289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A45018C-0631-E285-34DB-12A3860993E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479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ENGRANDECE O SENHOR, E O MEU ESPÍRITO SE ALEGRA EM DEUS, MEU SALVADOR, PORQUE OLHOU PARA A HUMILDADE DE SUA SERVA. DORAVANTE TODAS AS GERAÇÕES ME</a:t>
            </a:r>
          </a:p>
        </p:txBody>
      </p:sp>
    </p:spTree>
    <p:extLst>
      <p:ext uri="{BB962C8B-B14F-4D97-AF65-F5344CB8AC3E}">
        <p14:creationId xmlns:p14="http://schemas.microsoft.com/office/powerpoint/2010/main" val="178216926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C6A7A-22AB-3D0F-629A-905F9B174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B9B948A-2C7E-5EBF-6EDD-2F69437E23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477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CHAMARÃO BEM-AVENTURADA, PORQUE O TODO-PODEROSO FEZ GRANDES COISAS EM MEU FAVOR. O SEU NOME É SANTO, E SUA MISERICÓRDIA SE ESTENDE, DE GERAÇÃO EM</a:t>
            </a:r>
          </a:p>
        </p:txBody>
      </p:sp>
    </p:spTree>
    <p:extLst>
      <p:ext uri="{BB962C8B-B14F-4D97-AF65-F5344CB8AC3E}">
        <p14:creationId xmlns:p14="http://schemas.microsoft.com/office/powerpoint/2010/main" val="97150929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033D4-B3ED-168E-0ADD-AAEE2E546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4233332-5491-1662-7F43-3799EA3B00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477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GERAÇÃO, A TODOS OS QUE O RESPEITAM. ELE MOSTROU A FORÇA DE SEU BRAÇO: DISPERSOU OS SOBERBOS DE CORAÇÃO. DERRUBOU DO TRONO OS PODEROSOS E ELEVOU OS HUMILDES. ENCHEU DE</a:t>
            </a:r>
          </a:p>
        </p:txBody>
      </p:sp>
    </p:spTree>
    <p:extLst>
      <p:ext uri="{BB962C8B-B14F-4D97-AF65-F5344CB8AC3E}">
        <p14:creationId xmlns:p14="http://schemas.microsoft.com/office/powerpoint/2010/main" val="187406856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BDB21-150F-84D7-E09D-1D3FBAD9D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340048C-6DF9-E6AA-7DE5-89E6EE357B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25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BENS OS FAMINTOS, E DESPEDIU OS RICOS DE MÃOS VAZIAS. SOCORREU ISRAEL, SEU SERVO, LEMBRANDO-SE DE SUA MISERICÓRDIA, CONFORME PROMETERA AOS NOSSOS PAIS, EM FAVOR DE</a:t>
            </a:r>
          </a:p>
        </p:txBody>
      </p:sp>
    </p:spTree>
    <p:extLst>
      <p:ext uri="{BB962C8B-B14F-4D97-AF65-F5344CB8AC3E}">
        <p14:creationId xmlns:p14="http://schemas.microsoft.com/office/powerpoint/2010/main" val="162579390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06444-77EE-7858-95AD-FBC484B86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EAD246E-5406-3A97-4424-0EA4CA46781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28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ABRAÃO E DE SUA DESCENDÊNCIA, PARA SEMPRE”. MARIA FICOU TRÊS MESES COM ISABEL; DEPOIS VOLTOU PARA CASA. PALAVRA DA SALVAÇÃO.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GLÓRIA A VÓS, SENHOR.</a:t>
            </a:r>
          </a:p>
        </p:txBody>
      </p:sp>
    </p:spTree>
    <p:extLst>
      <p:ext uri="{BB962C8B-B14F-4D97-AF65-F5344CB8AC3E}">
        <p14:creationId xmlns:p14="http://schemas.microsoft.com/office/powerpoint/2010/main" val="358380284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E094D-C632-7742-FDA5-5040C6757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410841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673779"/>
            <a:ext cx="8426451" cy="1505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sz="5100" i="0" u="none" strike="noStrike" dirty="0">
                <a:latin typeface="+mj-lt"/>
              </a:rPr>
              <a:t>LITURGIA DA PALAVRA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sz="5100" dirty="0">
                <a:latin typeface="+mj-lt"/>
              </a:rPr>
              <a:t>HOMILIA</a:t>
            </a:r>
            <a:endParaRPr lang="pt-BR" sz="5100" i="0" strike="noStrik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7292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E3D3A-D77A-48D6-5702-4A8A71441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D76EC8B-22CD-8F57-2A88-EA0A536022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2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CANTANDO AS MARAVILHAS QUE O TODO-PODEROSO REALIZA EM NOSSO FAVOR.</a:t>
            </a: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15525487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FF803-AA85-F920-38F2-7E94CBAA3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882399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LITURGIA DA PALAVRA</a:t>
            </a:r>
            <a:br>
              <a:rPr lang="pt-BR" dirty="0"/>
            </a:br>
            <a:r>
              <a:rPr lang="pt-BR" dirty="0"/>
              <a:t>PROFISSÃO DE FÉ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CREIO EM DEUS PAI TODO-PODEROSO,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TODOS: CRIADOR DO CÉU E DA TERRA. E EM JESUS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79134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81358"/>
            <a:ext cx="8426451" cy="608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buNone/>
            </a:pPr>
            <a:r>
              <a:rPr lang="pt-BR" dirty="0"/>
              <a:t>CRISTO, SEU ÚNICO FILHO, NOSSO SENHOR,</a:t>
            </a:r>
          </a:p>
          <a:p>
            <a:pPr marL="0" marR="0" indent="0" algn="ctr" rtl="0">
              <a:buNone/>
            </a:pPr>
            <a:r>
              <a:rPr lang="pt-BR" dirty="0"/>
              <a:t> </a:t>
            </a:r>
          </a:p>
          <a:p>
            <a:pPr marL="0" marR="0" indent="0" algn="ctr" rtl="0">
              <a:buNone/>
            </a:pPr>
            <a:r>
              <a:rPr lang="pt-BR" dirty="0"/>
              <a:t>(TODOS SE INCLINAM ATÉ AS PALAVRAS VIRGEM MARIA)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QUE FOI CONCEBIDO PELO PODER DO ESPÍRITO</a:t>
            </a:r>
            <a:endParaRPr lang="pt-BR" i="0" u="none" strike="noStrik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8377261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5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buNone/>
            </a:pPr>
            <a:r>
              <a:rPr lang="pt-BR" dirty="0"/>
              <a:t>SANTO, NASCEU DA VIRGEM MARIA, – PADECEU SOB PÔNCIO PILATOS, FOI CRUCIFICADO, MORTO E SEPULTADO, DESCEU À MANSÃO DOS MORTOS, RESSUSCITOU AO TERCEIRO DIA, SUBIU AOS</a:t>
            </a:r>
            <a:endParaRPr lang="pt-BR" i="0" u="none" strike="noStrik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4441530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6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buNone/>
            </a:pPr>
            <a:r>
              <a:rPr lang="pt-BR" dirty="0"/>
              <a:t>CÉUS, ESTÁ SENTADO À DIREITA DE DEUS PAI TODO-PODEROSO, DONDE HÁ DE VIR A JULGAR OS VIVOS E OS MORTOS. CREIO NO ESPÍRITO SANTO, NA SANTA IGREJA CATÓLICA, NA COMUNHÃO</a:t>
            </a:r>
            <a:endParaRPr lang="pt-BR" i="0" u="none" strike="noStrik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9664431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2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buNone/>
            </a:pPr>
            <a:r>
              <a:rPr lang="pt-BR" dirty="0"/>
              <a:t>DOS SANTOS, NA REMISSÃO DOS PECADOS, NA RESSURREIÇÃO DA CARNE E NA VIDA ETERNA. AMÉM.</a:t>
            </a:r>
            <a:endParaRPr lang="pt-BR" i="0" u="none" strike="noStrik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723476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643418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DA PALAVRA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ORAÇÃO DOS FIÉIS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417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CONFIANTES NO CUMPRIMENTO DAS PROMESSAS DE DEUS, ELEVEMOS A ELE NOSSAS SÚPLICAS.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24539823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29A40-7B15-D4DA-E05C-C478D06F6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0671CE9-0116-2FBC-62E1-0A6A5DEEFE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9967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1. PELA INTERCESSÃO DE MARIA, PEDIMOS SENHOR, PELA IGREJA, COM O PAPA, OS BISPOS E TODO O CLERO, PARA QUE ENCONTREM EM VOSSA MÃE A INSPIRAÇÃO DO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68154923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79AA0-815A-CD78-BC37-521E1FFE2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273DEEB-7641-051B-9E3A-FFF570012F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9364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DISCIPULADO FIEL E OBEDIENTE. REZEMOS:</a:t>
            </a:r>
            <a:br>
              <a:rPr lang="pt-BR" dirty="0"/>
            </a:br>
            <a:br>
              <a:rPr lang="pt-BR" dirty="0"/>
            </a:br>
            <a:r>
              <a:rPr lang="pt-BR" dirty="0"/>
              <a:t>TODOS: SENHOR, ESCUTAI A NOSSA PRECE!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56550824"/>
      </p:ext>
    </p:extLst>
  </p:cSld>
  <p:clrMapOvr>
    <a:masterClrMapping/>
  </p:clrMapOvr>
</p:sld>
</file>

<file path=ppt/theme/theme1.xml><?xml version="1.0" encoding="utf-8"?>
<a:theme xmlns:a="http://schemas.openxmlformats.org/drawingml/2006/main" name="SLIDES IGREJA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1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 IGREJA" id="{D3276D67-A9A5-4695-A86F-0D53B5399619}" vid="{21C150A6-3341-45C7-B5F7-528BB8BAE7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20219</TotalTime>
  <Words>5138</Words>
  <Application>Microsoft Office PowerPoint</Application>
  <PresentationFormat>Apresentação na tela (4:3)</PresentationFormat>
  <Paragraphs>481</Paragraphs>
  <Slides>219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219</vt:i4>
      </vt:variant>
    </vt:vector>
  </HeadingPairs>
  <TitlesOfParts>
    <vt:vector size="223" baseType="lpstr">
      <vt:lpstr>Arial</vt:lpstr>
      <vt:lpstr>Montserrat</vt:lpstr>
      <vt:lpstr>Montserrat Black</vt:lpstr>
      <vt:lpstr>SLIDES IGREJA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INICIAIS CANTO DE ENTRADA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INICIAIS SAUDAÇÃO</vt:lpstr>
      <vt:lpstr>Apresentação do PowerPoint</vt:lpstr>
      <vt:lpstr>Apresentação do PowerPoint</vt:lpstr>
      <vt:lpstr>RITOS INICIAIS ATO PENITENCIAL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INICIAIS HINO DE LOUVOR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INICIAIS COLETA</vt:lpstr>
      <vt:lpstr>Apresentação do PowerPoint</vt:lpstr>
      <vt:lpstr>Apresentação do PowerPoint</vt:lpstr>
      <vt:lpstr>Apresentação do PowerPoint</vt:lpstr>
      <vt:lpstr>LITURGIA DA PALAVRA</vt:lpstr>
      <vt:lpstr>LITURGIA DA PALAVRA PRIMEIRA LEITURA Ap 11,19a; 12,1-6a.10ab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DA PALAVRA SALMO RESPONSORIAL Sl 44(45),10bc.11.12ab.16 (R.10b)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DA PALAVRA SEGUNDA LEITURA 1Cor 15,20-27a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DA PALAVRA ACLAMAÇÃO AO EVANGELHO</vt:lpstr>
      <vt:lpstr>Apresentação do PowerPoint</vt:lpstr>
      <vt:lpstr>Apresentação do PowerPoint</vt:lpstr>
      <vt:lpstr>Apresentação do PowerPoint</vt:lpstr>
      <vt:lpstr>Apresentação do PowerPoint</vt:lpstr>
      <vt:lpstr>LITURGIA DA PALAVRA EVANGELHO Lc 1,39-56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DA PALAVRA PROFISSÃO DE FÉ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DA PALAVRA ORAÇÃO DOS FIÉIS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  CANTO DAS OFERTAS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CONVITE À ORAÇÃO</vt:lpstr>
      <vt:lpstr>Apresentação do PowerPoint</vt:lpstr>
      <vt:lpstr>LITURGIA EUCARÍSTICA SOBRE AS OFERENDAS</vt:lpstr>
      <vt:lpstr>Apresentação do PowerPoint</vt:lpstr>
      <vt:lpstr>LITURGIA EUCARÍSTICA ORAÇÃO EUCARÍSTICA III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RITO DA COMUNHÃO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CANTO DE COMUNHÃO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DEPOIS DA COMUNHÃO</vt:lpstr>
      <vt:lpstr>Apresentação do PowerPoint</vt:lpstr>
      <vt:lpstr>Apresentação do PowerPoint</vt:lpstr>
      <vt:lpstr>RITOS FINAIS CONSAGRAÇÃO A NOSSA SENHORA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FINAIS BENÇÃO FINAL E DESPEDIDA</vt:lpstr>
      <vt:lpstr>Apresentação do PowerPoint</vt:lpstr>
      <vt:lpstr>Apresentação do PowerPoint</vt:lpstr>
      <vt:lpstr>Apresentação do PowerPoint</vt:lpstr>
      <vt:lpstr>Apresentação do PowerPoint</vt:lpstr>
      <vt:lpstr>RITOS FINAIS CANTO FINAL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Bernardo Ribeiro Ferreira</dc:creator>
  <cp:lastModifiedBy>Bernardo Ribeiro Ferreira</cp:lastModifiedBy>
  <cp:revision>922</cp:revision>
  <dcterms:created xsi:type="dcterms:W3CDTF">2021-10-04T23:18:54Z</dcterms:created>
  <dcterms:modified xsi:type="dcterms:W3CDTF">2026-08-14T20:42:37Z</dcterms:modified>
</cp:coreProperties>
</file>