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422" r:id="rId2"/>
    <p:sldId id="2622" r:id="rId3"/>
    <p:sldId id="2623" r:id="rId4"/>
    <p:sldId id="5128" r:id="rId5"/>
    <p:sldId id="426" r:id="rId6"/>
    <p:sldId id="5020" r:id="rId7"/>
    <p:sldId id="1977" r:id="rId8"/>
    <p:sldId id="1978" r:id="rId9"/>
    <p:sldId id="1980" r:id="rId10"/>
    <p:sldId id="1981" r:id="rId11"/>
    <p:sldId id="1982" r:id="rId12"/>
    <p:sldId id="1987" r:id="rId13"/>
    <p:sldId id="1988" r:id="rId14"/>
    <p:sldId id="1989" r:id="rId15"/>
    <p:sldId id="1990" r:id="rId16"/>
    <p:sldId id="1983" r:id="rId17"/>
    <p:sldId id="4552" r:id="rId18"/>
    <p:sldId id="3594" r:id="rId19"/>
    <p:sldId id="2835" r:id="rId20"/>
    <p:sldId id="423" r:id="rId21"/>
    <p:sldId id="3595" r:id="rId22"/>
    <p:sldId id="4015" r:id="rId23"/>
    <p:sldId id="4793" r:id="rId24"/>
    <p:sldId id="5171" r:id="rId25"/>
    <p:sldId id="3202" r:id="rId26"/>
    <p:sldId id="4014" r:id="rId27"/>
    <p:sldId id="4025" r:id="rId28"/>
    <p:sldId id="4016" r:id="rId29"/>
    <p:sldId id="4943" r:id="rId30"/>
    <p:sldId id="5136" r:id="rId31"/>
    <p:sldId id="5137" r:id="rId32"/>
    <p:sldId id="5138" r:id="rId33"/>
    <p:sldId id="4940" r:id="rId34"/>
    <p:sldId id="5185" r:id="rId35"/>
    <p:sldId id="5186" r:id="rId36"/>
    <p:sldId id="5181" r:id="rId37"/>
    <p:sldId id="5182" r:id="rId38"/>
    <p:sldId id="5183" r:id="rId39"/>
    <p:sldId id="5184" r:id="rId40"/>
    <p:sldId id="4821" r:id="rId41"/>
    <p:sldId id="5028" r:id="rId42"/>
    <p:sldId id="593" r:id="rId43"/>
    <p:sldId id="596" r:id="rId44"/>
    <p:sldId id="594" r:id="rId45"/>
    <p:sldId id="595" r:id="rId46"/>
    <p:sldId id="5029" r:id="rId47"/>
    <p:sldId id="2628" r:id="rId48"/>
    <p:sldId id="5070" r:id="rId49"/>
    <p:sldId id="5180" r:id="rId50"/>
    <p:sldId id="5162" r:id="rId51"/>
    <p:sldId id="2629" r:id="rId52"/>
    <p:sldId id="3600" r:id="rId53"/>
    <p:sldId id="4695" r:id="rId54"/>
    <p:sldId id="5121" r:id="rId55"/>
    <p:sldId id="5172" r:id="rId56"/>
    <p:sldId id="5187" r:id="rId57"/>
    <p:sldId id="4950" r:id="rId58"/>
    <p:sldId id="431" r:id="rId59"/>
    <p:sldId id="2631" r:id="rId60"/>
    <p:sldId id="2890" r:id="rId61"/>
    <p:sldId id="5080" r:id="rId62"/>
    <p:sldId id="5071" r:id="rId63"/>
    <p:sldId id="5081" r:id="rId64"/>
    <p:sldId id="5072" r:id="rId65"/>
    <p:sldId id="432" r:id="rId66"/>
    <p:sldId id="2632" r:id="rId67"/>
    <p:sldId id="435" r:id="rId68"/>
    <p:sldId id="5133" r:id="rId69"/>
    <p:sldId id="5188" r:id="rId70"/>
    <p:sldId id="5105" r:id="rId71"/>
    <p:sldId id="436" r:id="rId72"/>
    <p:sldId id="4679" r:id="rId73"/>
    <p:sldId id="5144" r:id="rId74"/>
    <p:sldId id="4017" r:id="rId75"/>
    <p:sldId id="5145" r:id="rId76"/>
    <p:sldId id="1623" r:id="rId77"/>
    <p:sldId id="3133" r:id="rId78"/>
    <p:sldId id="323" r:id="rId79"/>
    <p:sldId id="2638" r:id="rId80"/>
    <p:sldId id="324" r:id="rId81"/>
    <p:sldId id="2484" r:id="rId82"/>
    <p:sldId id="5106" r:id="rId83"/>
    <p:sldId id="5107" r:id="rId84"/>
    <p:sldId id="5108" r:id="rId85"/>
    <p:sldId id="5189" r:id="rId86"/>
    <p:sldId id="5124" r:id="rId87"/>
    <p:sldId id="5190" r:id="rId88"/>
    <p:sldId id="4595" r:id="rId89"/>
    <p:sldId id="327" r:id="rId90"/>
    <p:sldId id="4919" r:id="rId91"/>
    <p:sldId id="3017" r:id="rId92"/>
    <p:sldId id="3018" r:id="rId93"/>
    <p:sldId id="3019" r:id="rId94"/>
    <p:sldId id="3020" r:id="rId95"/>
    <p:sldId id="3021" r:id="rId96"/>
    <p:sldId id="1650" r:id="rId97"/>
    <p:sldId id="3067" r:id="rId98"/>
    <p:sldId id="4985" r:id="rId99"/>
    <p:sldId id="5191" r:id="rId100"/>
    <p:sldId id="5173" r:id="rId101"/>
    <p:sldId id="5174" r:id="rId102"/>
    <p:sldId id="5175" r:id="rId103"/>
    <p:sldId id="5176" r:id="rId104"/>
    <p:sldId id="2392" r:id="rId105"/>
    <p:sldId id="4989" r:id="rId106"/>
    <p:sldId id="4738" r:id="rId107"/>
    <p:sldId id="4739" r:id="rId108"/>
    <p:sldId id="3588" r:id="rId109"/>
    <p:sldId id="3589" r:id="rId110"/>
    <p:sldId id="3616" r:id="rId111"/>
    <p:sldId id="3617" r:id="rId112"/>
    <p:sldId id="3590" r:id="rId113"/>
    <p:sldId id="4020" r:id="rId114"/>
    <p:sldId id="4021" r:id="rId115"/>
    <p:sldId id="4022" r:id="rId116"/>
    <p:sldId id="3872" r:id="rId117"/>
    <p:sldId id="3873" r:id="rId118"/>
    <p:sldId id="3158" r:id="rId119"/>
    <p:sldId id="5126" r:id="rId120"/>
    <p:sldId id="5192" r:id="rId121"/>
    <p:sldId id="3624" r:id="rId122"/>
    <p:sldId id="2951" r:id="rId123"/>
    <p:sldId id="345" r:id="rId124"/>
    <p:sldId id="2806" r:id="rId125"/>
    <p:sldId id="2844" r:id="rId126"/>
    <p:sldId id="2845" r:id="rId127"/>
    <p:sldId id="4766" r:id="rId128"/>
    <p:sldId id="659" r:id="rId129"/>
    <p:sldId id="661" r:id="rId130"/>
    <p:sldId id="662" r:id="rId131"/>
    <p:sldId id="663" r:id="rId132"/>
    <p:sldId id="664" r:id="rId133"/>
    <p:sldId id="4765" r:id="rId134"/>
    <p:sldId id="346" r:id="rId135"/>
    <p:sldId id="658" r:id="rId136"/>
    <p:sldId id="354" r:id="rId137"/>
    <p:sldId id="2957" r:id="rId138"/>
    <p:sldId id="2958" r:id="rId139"/>
    <p:sldId id="2607" r:id="rId140"/>
    <p:sldId id="1629" r:id="rId141"/>
    <p:sldId id="1817" r:id="rId142"/>
    <p:sldId id="850" r:id="rId143"/>
    <p:sldId id="357" r:id="rId144"/>
    <p:sldId id="358" r:id="rId145"/>
    <p:sldId id="430" r:id="rId146"/>
    <p:sldId id="5193" r:id="rId147"/>
    <p:sldId id="360" r:id="rId148"/>
    <p:sldId id="361" r:id="rId149"/>
    <p:sldId id="362" r:id="rId150"/>
    <p:sldId id="2959" r:id="rId151"/>
    <p:sldId id="364" r:id="rId152"/>
    <p:sldId id="2949" r:id="rId153"/>
    <p:sldId id="363" r:id="rId154"/>
    <p:sldId id="1630" r:id="rId155"/>
    <p:sldId id="2960" r:id="rId156"/>
    <p:sldId id="2961" r:id="rId157"/>
    <p:sldId id="2609" r:id="rId158"/>
    <p:sldId id="365" r:id="rId159"/>
    <p:sldId id="369" r:id="rId160"/>
    <p:sldId id="370" r:id="rId161"/>
    <p:sldId id="5154" r:id="rId162"/>
    <p:sldId id="372" r:id="rId163"/>
    <p:sldId id="373" r:id="rId164"/>
    <p:sldId id="374" r:id="rId165"/>
    <p:sldId id="375" r:id="rId166"/>
    <p:sldId id="376" r:id="rId167"/>
    <p:sldId id="462" r:id="rId168"/>
    <p:sldId id="3165" r:id="rId169"/>
    <p:sldId id="502" r:id="rId170"/>
    <p:sldId id="1316" r:id="rId171"/>
    <p:sldId id="1317" r:id="rId172"/>
    <p:sldId id="1521" r:id="rId173"/>
    <p:sldId id="5147" r:id="rId174"/>
    <p:sldId id="377" r:id="rId175"/>
    <p:sldId id="379" r:id="rId176"/>
    <p:sldId id="753" r:id="rId177"/>
    <p:sldId id="380" r:id="rId178"/>
    <p:sldId id="381" r:id="rId179"/>
    <p:sldId id="4728" r:id="rId180"/>
    <p:sldId id="2494" r:id="rId181"/>
    <p:sldId id="5148" r:id="rId182"/>
    <p:sldId id="5149" r:id="rId183"/>
    <p:sldId id="5150" r:id="rId184"/>
    <p:sldId id="4018" r:id="rId185"/>
    <p:sldId id="4019" r:id="rId186"/>
    <p:sldId id="5151" r:id="rId187"/>
    <p:sldId id="5152" r:id="rId188"/>
    <p:sldId id="5153" r:id="rId189"/>
    <p:sldId id="4782" r:id="rId190"/>
    <p:sldId id="3927" r:id="rId191"/>
    <p:sldId id="4752" r:id="rId192"/>
    <p:sldId id="5119" r:id="rId193"/>
    <p:sldId id="3888" r:id="rId194"/>
    <p:sldId id="1819" r:id="rId195"/>
    <p:sldId id="673" r:id="rId196"/>
    <p:sldId id="3473" r:id="rId197"/>
    <p:sldId id="3475" r:id="rId198"/>
    <p:sldId id="4033" r:id="rId199"/>
    <p:sldId id="4034" r:id="rId200"/>
    <p:sldId id="2681" r:id="rId201"/>
    <p:sldId id="5177" r:id="rId202"/>
    <p:sldId id="5178" r:id="rId203"/>
    <p:sldId id="2884" r:id="rId204"/>
    <p:sldId id="839" r:id="rId205"/>
    <p:sldId id="1640" r:id="rId206"/>
    <p:sldId id="3403" r:id="rId207"/>
    <p:sldId id="2826" r:id="rId208"/>
    <p:sldId id="3404" r:id="rId209"/>
    <p:sldId id="2827" r:id="rId210"/>
    <p:sldId id="3405" r:id="rId2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407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4536" userDrawn="1">
          <p15:clr>
            <a:srgbClr val="A4A3A4"/>
          </p15:clr>
        </p15:guide>
        <p15:guide id="7" pos="4309" userDrawn="1">
          <p15:clr>
            <a:srgbClr val="A4A3A4"/>
          </p15:clr>
        </p15:guide>
        <p15:guide id="8" orient="horz" pos="309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ardo Ribeiro Ferreira" initials="BRF" lastIdx="1" clrIdx="0">
    <p:extLst>
      <p:ext uri="{19B8F6BF-5375-455C-9EA6-DF929625EA0E}">
        <p15:presenceInfo xmlns:p15="http://schemas.microsoft.com/office/powerpoint/2012/main" userId="fe39cb9446bf5b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EE0"/>
    <a:srgbClr val="7FB71F"/>
    <a:srgbClr val="8B65A1"/>
    <a:srgbClr val="E568A3"/>
    <a:srgbClr val="EE1D23"/>
    <a:srgbClr val="4472C4"/>
    <a:srgbClr val="E68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8" y="114"/>
      </p:cViewPr>
      <p:guideLst>
        <p:guide orient="horz" pos="232"/>
        <p:guide pos="226"/>
        <p:guide pos="5534"/>
        <p:guide orient="horz" pos="3407"/>
        <p:guide orient="horz" pos="4088"/>
        <p:guide pos="4536"/>
        <p:guide pos="4309"/>
        <p:guide orient="horz" pos="30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tableStyles" Target="tableStyle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viewProps" Target="viewProp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theme" Target="theme/theme1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commentAuthors" Target="commentAuthors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3795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326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6386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247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6245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4565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237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6321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0386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83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4708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E602DA8A-008E-475F-B494-5578F1741E90}" type="datetimeFigureOut">
              <a:rPr lang="pt-BR" smtClean="0"/>
              <a:pPr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37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1" kern="1200">
          <a:solidFill>
            <a:schemeClr val="bg1"/>
          </a:solidFill>
          <a:latin typeface="Montserrat Black" panose="00000A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5D30760-FCA0-0160-7606-0F6426392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37E8244-5586-4C25-AA35-4CD3BA1ED776}"/>
              </a:ext>
            </a:extLst>
          </p:cNvPr>
          <p:cNvSpPr/>
          <p:nvPr/>
        </p:nvSpPr>
        <p:spPr>
          <a:xfrm>
            <a:off x="-152400" y="-161925"/>
            <a:ext cx="9448800" cy="7181850"/>
          </a:xfrm>
          <a:prstGeom prst="rect">
            <a:avLst/>
          </a:prstGeom>
          <a:solidFill>
            <a:srgbClr val="DDDEE0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00C610D-E1F8-406C-9D48-4746652DE6B6}"/>
              </a:ext>
            </a:extLst>
          </p:cNvPr>
          <p:cNvGrpSpPr/>
          <p:nvPr/>
        </p:nvGrpSpPr>
        <p:grpSpPr>
          <a:xfrm>
            <a:off x="358775" y="3571235"/>
            <a:ext cx="8426450" cy="2880365"/>
            <a:chOff x="358775" y="3607160"/>
            <a:chExt cx="8426450" cy="2880365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F9D1A3C-22AB-4DA0-8461-1EE96D116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4099" y="3607160"/>
              <a:ext cx="6795261" cy="1212346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B6296AE0-AE1F-4894-A927-30F6048641C4}"/>
                </a:ext>
              </a:extLst>
            </p:cNvPr>
            <p:cNvSpPr txBox="1"/>
            <p:nvPr/>
          </p:nvSpPr>
          <p:spPr>
            <a:xfrm>
              <a:off x="358775" y="4733199"/>
              <a:ext cx="84264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ANO A – 16</a:t>
              </a:r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 DE AGOSTO D</a:t>
              </a:r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E 2026</a:t>
              </a:r>
            </a:p>
            <a:p>
              <a:pPr algn="ctr"/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ASSUNÇÃO DA BEM-AVENTURADA VIRGEM MARIA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529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SIM, EU FOI GERADO PRA TE AMAR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851898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77641-2E2C-5DE3-E5F9-D3B6DE44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24CD3BC-C9EE-4E5A-07F7-4C9F582CB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69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PELA INTERCESSÃO DE MARIA, CLAMAMOS A VOSSA MISERICÓRDIA SOBRE AS NECESSIDADES DO MUNDO INTEIRO, PARA QUE VIVA EM PAZ.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049092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4B1A7-54C1-A7ED-A4AA-EC94FB67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D56EC6-630A-3E43-2218-57DB895486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PELA INTERCESSÃO DE MARIA, ROGAMOS POR TODOS OS CONSAGRADOS E CONSAGRADAS, PARA QUE VIVAM NA FIDELIDADE E NA ALEGRIA O CARISMA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5367725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8BC5-C9E0-B02A-3424-4CDF0CA01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402B515-8A9E-16A2-838D-272B003519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4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VOCAÇÃO QUE O SENHOR LHES DESPERTOU.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073673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17A60-F2B0-092E-C916-7C3257A5F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24B5666-E321-67F9-ED49-5B265C7083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70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4. PELA INTERCESSÃO DE MARIA, PEDIMOS PELOS POBRES, DOENTES E AFLITOS, PARA QUE SEJAM CONSOLADOS EM SUAS DORES E RENOVADOS NA ESPERANÇA. REZEMOS:</a:t>
            </a:r>
            <a:br>
              <a:rPr lang="pt-BR" dirty="0"/>
            </a:b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82993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69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</a:t>
            </a:r>
            <a:r>
              <a:rPr lang="pt-BR" dirty="0"/>
              <a:t>Ó PAI, QUE ELEVASTES MARIA À GLÓRIA DO CÉU, ESCUTAI AS PRECES DO VOSSO POVO E FAZEI-NOS CAMINHAR COM ESPERANÇA ATÉ PARTICIPARMOS PLENAMENTE DA VITÓRIA</a:t>
            </a:r>
          </a:p>
        </p:txBody>
      </p:sp>
    </p:spTree>
    <p:extLst>
      <p:ext uri="{BB962C8B-B14F-4D97-AF65-F5344CB8AC3E}">
        <p14:creationId xmlns:p14="http://schemas.microsoft.com/office/powerpoint/2010/main" val="22367173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A2619-B866-53D4-A214-DEC36606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52D95A-2053-BDC9-BBF7-3DEA0B9A9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6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 CRISTO. ELE QUE VIVE E REINA PELOS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62003499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C5199-9FC7-D0C0-9C8C-52EC4A3D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5984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738EA-3CF4-85F7-DC4A-FD2E48C85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8DC29D-7839-CADA-4ACA-1F5DEC6D78E9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0EA883-920B-FD3C-341E-5DF5FB161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9BF98A4-2094-4412-559C-DA4A0E85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05" y="409864"/>
            <a:ext cx="6481764" cy="456694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dirty="0"/>
              <a:t>CANTO DAS OFERTAS</a:t>
            </a:r>
          </a:p>
        </p:txBody>
      </p:sp>
      <p:pic>
        <p:nvPicPr>
          <p:cNvPr id="9" name="image40.png">
            <a:extLst>
              <a:ext uri="{FF2B5EF4-FFF2-40B4-BE49-F238E27FC236}">
                <a16:creationId xmlns:a16="http://schemas.microsoft.com/office/drawing/2014/main" id="{9248A45A-6DD8-0074-8126-2076C01DE1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0598" y="2046214"/>
            <a:ext cx="593778" cy="11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427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412A72-0A6E-44E7-3AE0-C635C74F8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3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NUMA NOITE DE SUOR, SOBRE O BARCO EM ALTO 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CÉU COMEÇA A CLAREAR, A TUA REDE ESTÁ VAZIA</a:t>
            </a:r>
          </a:p>
        </p:txBody>
      </p:sp>
    </p:spTree>
    <p:extLst>
      <p:ext uri="{BB962C8B-B14F-4D97-AF65-F5344CB8AC3E}">
        <p14:creationId xmlns:p14="http://schemas.microsoft.com/office/powerpoint/2010/main" val="494835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9986E46-1088-7280-FAE9-C502FD154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2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A VOZ QUE TE CHAMA, TE MOSTRARÁ UM OUTRO 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SOBRE MUITOS CORAÇÕES, A TUA REDE LANÇARÁ</a:t>
            </a:r>
          </a:p>
        </p:txBody>
      </p:sp>
    </p:spTree>
    <p:extLst>
      <p:ext uri="{BB962C8B-B14F-4D97-AF65-F5344CB8AC3E}">
        <p14:creationId xmlns:p14="http://schemas.microsoft.com/office/powerpoint/2010/main" val="3790263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 DOMINGOS ENSINOU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 BERNADETTE EDUCOU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AOS PASTORINHOS INDICOU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NO CÉU, EU VOU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 ELA EU VOU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59703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2C31133-DE3C-8A42-0C06-DBC82BD4E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20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DOA A TUA VIDA COMO MARIA AOS PÉS DA CRUZ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SERÁS</a:t>
            </a:r>
          </a:p>
        </p:txBody>
      </p:sp>
    </p:spTree>
    <p:extLst>
      <p:ext uri="{BB962C8B-B14F-4D97-AF65-F5344CB8AC3E}">
        <p14:creationId xmlns:p14="http://schemas.microsoft.com/office/powerpoint/2010/main" val="121623169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6FCD9C-29C1-28BE-EBCE-FE82116FE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125020"/>
            <a:ext cx="64853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DE CADA HOMEM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POR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SACERDOTE DA HUMANIDADE</a:t>
            </a:r>
          </a:p>
        </p:txBody>
      </p:sp>
    </p:spTree>
    <p:extLst>
      <p:ext uri="{BB962C8B-B14F-4D97-AF65-F5344CB8AC3E}">
        <p14:creationId xmlns:p14="http://schemas.microsoft.com/office/powerpoint/2010/main" val="386009574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33892F9-B73D-FE8C-0D74-133909260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0926"/>
            <a:ext cx="6485370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CAMINHAVAS NO SILÊNCIO, ESPERANDO ALÉM DA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A SEMENTE QUE TU LANÇAVAS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NUM BOM TERRENO GERMINASSE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72660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32D5E-DF8F-5EBF-C694-C36C2FA74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FC99432-731A-F715-7A05-CB7E3F210F2F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191774A-D442-410A-2A89-0B35B9939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34F98D5-30A3-1D6E-D956-06111FB05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0924"/>
            <a:ext cx="6485370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MAS O CORAÇÃO EXULTA PORQUE O CAMPO JÁ ESTÁ DOURADO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GRÃO MADURO PELO SOL, NO CELEIRO PODE ENTRAR</a:t>
            </a:r>
          </a:p>
        </p:txBody>
      </p:sp>
    </p:spTree>
    <p:extLst>
      <p:ext uri="{BB962C8B-B14F-4D97-AF65-F5344CB8AC3E}">
        <p14:creationId xmlns:p14="http://schemas.microsoft.com/office/powerpoint/2010/main" val="66330508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F772B-4E98-48B0-FCFF-6253FF193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AFEC7F-528D-02F0-AC96-5988EDCFD6A5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807D64-A1BC-0F64-170E-F4CCFB207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D222C0E-7339-280F-94A8-ADEFCC798C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20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DOA A TUA VIDA COMO MARIA AOS PÉS DA CRUZ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SERÁS</a:t>
            </a:r>
          </a:p>
        </p:txBody>
      </p:sp>
    </p:spTree>
    <p:extLst>
      <p:ext uri="{BB962C8B-B14F-4D97-AF65-F5344CB8AC3E}">
        <p14:creationId xmlns:p14="http://schemas.microsoft.com/office/powerpoint/2010/main" val="25126423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21F06-2232-F49F-2378-91DFF102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D13E665-F20F-7DDD-B4AB-21F8BEA39792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1D53B9E-FC20-495C-255A-690736CA3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4632BBD5-C460-8109-82B6-CB9D49503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125020"/>
            <a:ext cx="64853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DE CADA HOMEM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POR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SACERDOTE DA HUMANIDADE</a:t>
            </a:r>
          </a:p>
        </p:txBody>
      </p:sp>
    </p:spTree>
    <p:extLst>
      <p:ext uri="{BB962C8B-B14F-4D97-AF65-F5344CB8AC3E}">
        <p14:creationId xmlns:p14="http://schemas.microsoft.com/office/powerpoint/2010/main" val="351978762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CONVITE À ORAÇÃO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ORAI, IRMÃOS E IRMÃS, PARA QUE O SACRIFÍCIO DA IGREJA, NESTA PAUSA RESTAURADORA NA CAMINHADA RUMO AO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85645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4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CÉU, SEJA ACEITO POR DEUS PAI TODO-PODEROSO.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TODOS: RECEBA O SENHOR POR TUAS MÃOS ESTE SACRIFÍCIO, PARA GLÓRIA DO SEU NOME, PARA NOSSO BEM E DE TODA A SUA SANTA IGREJA.</a:t>
            </a:r>
            <a:endParaRPr lang="pt-BR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95685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SOBRE AS OFERENDAS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SUBA ATÉ VÓS, SENHOR, A OFERENDA DE NOSSA DEVOÇÃO E, PELA INTERCESSÃO DA SANTÍSSIMA VIRGEM MARIA, ELEVADA AO CÉU, 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608634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5F60-F76F-6BF5-3ABA-29BCE432E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7DAD48-31F3-B1AF-F629-746AE1C63F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OS NOSSOS CORAÇÕES, INFLAMADOS POR VOSSO AMOR, SE ORIENTEM CONTINUAMENTE PARA VÓS.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975006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731A1-ABB2-41A2-5326-20C36979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DCCD41-03D6-B44C-9BA8-3982BB9EAF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039865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ORAÇÃO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EUCARÍSTICA III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482014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CORAÇÕES AO ALTO.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O NOSSO CORAÇÃO ESTÁ EM DEUS.</a:t>
            </a:r>
          </a:p>
        </p:txBody>
      </p:sp>
    </p:spTree>
    <p:extLst>
      <p:ext uri="{BB962C8B-B14F-4D97-AF65-F5344CB8AC3E}">
        <p14:creationId xmlns:p14="http://schemas.microsoft.com/office/powerpoint/2010/main" val="95278946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B70CA-680D-EE10-BF7B-7AC7A1647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DF50AF-E36B-F238-7693-A6DD399A4C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DEMOS GRAÇAS AO SENHOR, NOSSO DEUS.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É NOSSO DEVER E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3743427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+mn-lt"/>
              </a:rPr>
              <a:t>PADRE: </a:t>
            </a:r>
            <a:r>
              <a:rPr lang="pt-BR" dirty="0"/>
              <a:t>NA VERDADE, É DIGNO E JUSTO, É NOSSO DEVER E SALVAÇÃO DAR-VOS GRAÇAS, SEMPRE E EM TODO LUGAR, SENHOR, PAI SANTO, DEUS ETERNO E TODO-PODEROSO, POR CRISTO, SENHOR NOSSO. 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075456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HOJE A VIRGEM MARIA, MÃE DE DEUS, FOI ELEVADA AO CÉU. SINAL DE INABALÁVEL ESPERANÇA E CONSOLO PARA O POVO PEREGRINO, ELA É PRIMÍCIA E IMAGEM DA IGREJA CHAMADA À</a:t>
            </a:r>
          </a:p>
        </p:txBody>
      </p:sp>
    </p:spTree>
    <p:extLst>
      <p:ext uri="{BB962C8B-B14F-4D97-AF65-F5344CB8AC3E}">
        <p14:creationId xmlns:p14="http://schemas.microsoft.com/office/powerpoint/2010/main" val="429177195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881125"/>
            <a:ext cx="8426451" cy="509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GLÓRIA, POIS NÃO QUISESTES QUE SOFRESSE A CORRUPÇÃO DO SEPULCRO AQUELA QUE GEROU, DE MODO INEFÁVEL, O VOSSO FILHO FEITO HOMEM, AUTOR DE TODA A VIDA. POR ISSO, </a:t>
            </a:r>
          </a:p>
        </p:txBody>
      </p:sp>
    </p:spTree>
    <p:extLst>
      <p:ext uri="{BB962C8B-B14F-4D97-AF65-F5344CB8AC3E}">
        <p14:creationId xmlns:p14="http://schemas.microsoft.com/office/powerpoint/2010/main" val="24574366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E2FF5-F891-AD5C-9B6D-1BB357713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3DDCF8C-199C-9E52-B4B9-1B2AF56B26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640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UNIDOS AOS COROS DOS ANJOS, VOS LOUVAMOS, CANTANDO (DIZENDO) ALEGRES A UMA SÓ VOZ:</a:t>
            </a:r>
          </a:p>
        </p:txBody>
      </p:sp>
    </p:spTree>
    <p:extLst>
      <p:ext uri="{BB962C8B-B14F-4D97-AF65-F5344CB8AC3E}">
        <p14:creationId xmlns:p14="http://schemas.microsoft.com/office/powerpoint/2010/main" val="207354743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3CAB0-CF7F-EB36-725D-BD96974B2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10273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24859492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CÉUS E TERRA PROCLAMAM A VOSSA GLÓRIA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409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97DC7-CF22-8331-0396-349AA107F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152D120-5B28-29FC-2FDA-4547D36CC1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</p:txBody>
      </p:sp>
    </p:spTree>
    <p:extLst>
      <p:ext uri="{BB962C8B-B14F-4D97-AF65-F5344CB8AC3E}">
        <p14:creationId xmlns:p14="http://schemas.microsoft.com/office/powerpoint/2010/main" val="349568993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45008-A509-6884-E5E2-A0840EB1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50F27A7-D7BC-9D07-8B06-89B118C053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101712302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51214-FD99-C028-C956-70D3924D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F2BD49-3F4F-D69D-FDE9-5EF2167885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BENDITO O QUE VEM EM NOME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165128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FE52-AFD1-A660-E8B6-E5168F70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5931D5-FB86-CBBD-F2A9-BBB87CDEA5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82064265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37DB7-3F21-C820-1DC4-7E7E4A56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6605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73722"/>
            <a:ext cx="8426451" cy="57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SANTO, SANTO, SANTO, SENHOR DEUS DO UNIVERSO! O CÉU E A</a:t>
            </a:r>
            <a:r>
              <a:rPr lang="pt-BR" dirty="0"/>
              <a:t> </a:t>
            </a:r>
            <a:r>
              <a:rPr lang="pt-BR" i="0" dirty="0">
                <a:effectLst/>
              </a:rPr>
              <a:t>TERRA PROCLAMAM A VOSSA GLÓRIA. HOSANA NAS ALTURAS! BENDITO O QUE VEM EM NOME DO SENHOR! HOSANA NAS ALTURAS!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7521823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69623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VERDADE, VÓS SOIS SANTO, Ó DEUS DO UNIVERSO, E TUDO O QUE CRIASTES PROCLAMA O VOSSO LOUVOR, PORQUE, POR JESUS CRISTO, VOSSO FILHO E SENHOR NOSSO, E PELA FORÇA DO ESPÍRITO SANTO, DAIS VIDA E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67028927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SANTIDADE A TODAS AS COISAS E NÃO CESSAIS DE REUNIR PARA VÓS UM POVO QUE VOS OFEREÇA EM TODA PARTE, DO NASCER AO PÔR DO SOL, UM SACRIFÍCIO PERFEITO. POR ISSO, Ó PAI, NÓS VOS SUPLICAMOS: SANTIFICAI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1198501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PELO ESPÍRITO SANTO AS OFERENDAS QUE VOS APRESENTAMOS PARA SEREM CONSAGRADAS A FIM DE QUE SE TORNEM O CORPO E † O SANGUE DE VOSSO FILHO, NOSSO SENHOR JESUS CRISTO, QUE NOS MANDOU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84481708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CELEBRAR ESTES MISTÉRIOS.</a:t>
            </a: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ENVIAI O VOSSO ESPÍRITO SANTO!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3652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5C9F5-E4B0-DA42-71A6-D570A2ACB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1093308-ED5D-28C1-26A3-3C3327D7A6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RAINHA, ESCOLHIDA PRA SER MINHA MÃE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133855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NOITE EM QUE IA SER ENTREGUE, JESUS TOMOU O PÃO, PRONUNCIOU A BÊNÇÃO DE AÇÃO DE GRAÇAS, PARTIU E O DEU A SEUS DISCÍPULOS, DIZENDO:</a:t>
            </a:r>
          </a:p>
        </p:txBody>
      </p:sp>
    </p:spTree>
    <p:extLst>
      <p:ext uri="{BB962C8B-B14F-4D97-AF65-F5344CB8AC3E}">
        <p14:creationId xmlns:p14="http://schemas.microsoft.com/office/powerpoint/2010/main" val="131719454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3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COMEI: ISTO É O MEU CORPO, QUE SERÁ ENTREGUE POR VÓS.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252443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2902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 MESMO MODO, NO FIM DA CEIA, ELE TOMOU O CÁLICE EM SUAS MÃOS, PRONUNCIOU A BÊNÇÃO DE AÇÃO DE GRAÇAS, E O DEU A SEUS DISCÍPULOS, DIZENDO: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53558112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BEBEI: ESTE É O CÁLICE DO MEU SANGUE, O SANGUE DA NOVA E ETERNA ALIANÇA, QUE SERÁ DERRAMADO POR VÓS E POR TODOS PARA REMISSÃO DOS PECADOS. FAZEI ISTO EM MEMÓRIA DE MIM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89354118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33849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F9F9-4E55-5C3C-CF4B-36230A635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919BA73-756C-BF26-1AC9-85090C6E22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MISTÉRIO DA FÉ PARA A SALVAÇÃO DO MUNDO!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SALVADOR DO MUNDO, SALVAI-NOS, VÓS QUE NOS LIBERTASTES PELA CRUZ E RESSURREIÇÃO.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3315125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CELEBRANDO AGORA, Ó PAI, O MEMORIAL DA PAIXÃO REDENTORA DO VOSSO FILHO, DA SUA GLORIOSA RESSURREIÇÃO E ASCENSÃO AO CÉU, E ENQUANTO ESPERAMOS SUA NOVA VINDA, NÓS VOS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76507954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OFERECEMOS EM AÇÃO DE GRAÇAS ESTE SACRIFÍCIO VIVO E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ACEITAI, Ó SENHOR, A NOSSA OFERTA!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9795327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OLHAI COM BONDADE A OBLAÇÃO DA VOSSA IGREJA E RECONHECEI NELA O SACRIFÍCIO QUE NOS RECONCILIOU CONVOSCO; CONCEDEI QUE, ALIMENTANDO-NOS COM O CORPO E O SANGUE DO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001400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46FE-0262-1B70-98E3-7F25DBD8B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404213-D016-C7D4-401B-1A6E95EDF7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RAINHA, ESCOLHIDA PRA SER MINHA MÃE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770658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VOSSO FILHO, REPLETOS DO ESPÍRITO SANTO, NOS TORNEMOS EM CRISTO UM SÓ CORPO E UM SÓ ESPÍRITO.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O ESPÍRITO NOS UNA NUM SÓ CORPO!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08837618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QUE O MESMO ESPÍRITO FAÇA DE NÓS UMA ETERNA OFERENDA PARA ALCANÇARMOS A HERANÇA COM OS VOSSOS ELEITOS: A SANTÍSSIMA VIRGEM MARIA, MÃE DE DEUS, SÃO JOSÉ, SEU ESPOSO, OS VOSSOS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4711113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SANTOS APÓSTOLOS E GLORIOSOS MÁRTIRES, E TODOS OS SANTOS, QUE NÃO CESSAM DE INTERCEDER POR NÓS NA VOSSA PRESENÇA.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FAZEI DE NÓS UMA PERFEITA OFERENDA!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06169493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NÓS VOS SUPLICAMOS, SENHOR, QUE ESTE SACRIFÍCIO DA NOSSA RECONCILIAÇÃO ESTENDA A PAZ E A SALVAÇÃO AO MUNDO INTEIRO. CONFIRMAI NA FÉ E NA CARIDADE A VOSSA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6337039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IGREJA QUE CAMINHA NESTE MUNDO COM O VOSSO SERVO O PAPA LEÃO XIV E O NOSSO BISPO ORANI JOÃO, COM OS BISPOS DO MUNDO INTEIRO, OS PRESBÍTEROS E DIÁCONOS, OS OUTROS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7103633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MINISTROS E O POVO POR VÓS REDIMIDO. ATENDEI PROPÍCIO ÀS PRECES DESTA FAMÍLIA, QUE REUNISTES EM VOSSA PRESENÇA. RECONDUZI A VÓS, PAI DE MISERICÓRDIA,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69638444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VOSSOS FILHOS E FILHAS DISPERSOS PELO MUNDO INTEIRO.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LEMBRAI-VOS, Ó PAI, DA VOSSA IGREJA!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57293763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ACOLHEI COM BONDADE NO VOSSO REINO OS NOSSOS IRMÃOS E IRMÃS QUE PARTIRAM DESTA VIDA E TODOS OS QUE MORRERAM NA VOSSA AMIZADE. UNIDOS A ELES, ESPERAMOS TAMBÉM NÓS SACIAR-NOS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22031593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ETERNAMENTE DA VOSSA GLÓRIA, POR CRISTO, SENHOR NOSSO. POR ELE DAIS AO MUNDO TODO BEM E TODA GRAÇA. POR CRISTO, COM CRISTO, E EM CRISTO, A VÓS, DEUS PAI TODO-PODEROSO, NA UNIDADE DO ESPÍRITO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036093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SANTO, TODA HONRA E TODA GLÓRIA, POR TODOS OS SÉCULOS DOS SÉCULOS.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9667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SÓ SENDO UM LOUCO, PRA NÃO TE AMAR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823121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RITO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kumimoji="0" lang="pt-BR" altLang="pt-BR" i="0" u="none" strike="noStrike" cap="none" normalizeH="0" dirty="0">
                <a:ln>
                  <a:noFill/>
                </a:ln>
                <a:effectLst/>
                <a:latin typeface="+mn-lt"/>
              </a:rPr>
              <a:t>PADRE: </a:t>
            </a:r>
            <a:r>
              <a:rPr lang="pt-BR" dirty="0"/>
              <a:t>GUIADOS PELO ESPÍRITO DE JESUS E ILUMINADOS PELA SABEDORIA DO EVANGELHO, OUSAMOS DIZER: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6673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E9F22-E7EE-6AF7-5F58-7A8AA385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2C468B5-03FE-0E1F-CD15-B2D3B044C4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</a:t>
            </a:r>
            <a:r>
              <a:rPr lang="pt-BR" b="1" i="0" u="none" strike="noStrike" dirty="0"/>
              <a:t>PAI NOSSO QUE ESTAIS NOS CÉUS, SANTIFICADO SEJA O VOSSO NOME, VENHA A NÓS O VOSSO REINO, SEJA FEITA A VOSSA VONTADE ASSIM NA TERRA COMO NO CÉU.</a:t>
            </a:r>
          </a:p>
        </p:txBody>
      </p:sp>
    </p:spTree>
    <p:extLst>
      <p:ext uri="{BB962C8B-B14F-4D97-AF65-F5344CB8AC3E}">
        <p14:creationId xmlns:p14="http://schemas.microsoft.com/office/powerpoint/2010/main" val="193210529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PÃO NOSSO DE </a:t>
            </a:r>
            <a:r>
              <a:rPr lang="pt-BR" b="1" i="0" u="none" strike="noStrike" dirty="0"/>
              <a:t>CADA DIA NOS DAI HOJE, PERDOAI-NOS AS NOSSAS OFENSAS ASSIM COMO NÓS PERDOAMOS A QUEM NOS TEM OFENDIDO, E NÃO NOS DEIXEIS CAIR EM TENTAÇÃO, MAS LIVRAI-NOS DO MAL.</a:t>
            </a:r>
          </a:p>
        </p:txBody>
      </p:sp>
    </p:spTree>
    <p:extLst>
      <p:ext uri="{BB962C8B-B14F-4D97-AF65-F5344CB8AC3E}">
        <p14:creationId xmlns:p14="http://schemas.microsoft.com/office/powerpoint/2010/main" val="301533873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LIVRAI-NOS DE TODOS OS MALES, Ó PAI, E DAI-NOS HOJE A VOSSA PAZ. AJUDADOS PELA VOSSA MISERICÓRDIA, SEJAMOS SEMPRE LIVRES DO PECADO E PROTEGIDOS DE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35134269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PERIGOS, ENQUANTO AGUARDAMOS A FELIZ ESPERANÇA E A VINDA DO NOSSO SALVADOR, JESUS CRISTO.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VOSSO É O REINO, O PODER E A GLÓRIA PARA SEMPRE.</a:t>
            </a:r>
          </a:p>
        </p:txBody>
      </p:sp>
    </p:spTree>
    <p:extLst>
      <p:ext uri="{BB962C8B-B14F-4D97-AF65-F5344CB8AC3E}">
        <p14:creationId xmlns:p14="http://schemas.microsoft.com/office/powerpoint/2010/main" val="232387308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SENHOR JESUS CRISTO, DISSESTES AOS VOSSOS APÓSTOLOS: EU VOS DEIXO A PAZ, EU VOS DOU A MINHA PAZ. NÃO OLHEIS OS NOSSOS PECADOS, MAS A FÉ QUE ANIMA VOSSA IGREJA; DAI-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12752209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LHE, SEGUNDO O VOSSO DESEJO, A PAZ E A UNIDADE. VÓS QUE SOIS DEUS COM O PAI E O ESPÍRITO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03717370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i="0" dirty="0">
                <a:effectLst/>
              </a:rPr>
              <a:t>A PAZ DO SENHOR ESTEJA SEMPRE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O AMOR DE CRISTO NOS UNIU.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5167454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COMO FILHOS E FILHAS DO DEUS DA PAZ, SAUDAI-VOS COM UM GESTO DE COMUNHÃO FRATERNA.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8027744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8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8B7B8-316E-847C-014D-25D76463C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01139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</a:t>
            </a:r>
          </a:p>
        </p:txBody>
      </p:sp>
    </p:spTree>
    <p:extLst>
      <p:ext uri="{BB962C8B-B14F-4D97-AF65-F5344CB8AC3E}">
        <p14:creationId xmlns:p14="http://schemas.microsoft.com/office/powerpoint/2010/main" val="2247152792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484013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</a:t>
            </a:r>
          </a:p>
        </p:txBody>
      </p:sp>
    </p:spTree>
    <p:extLst>
      <p:ext uri="{BB962C8B-B14F-4D97-AF65-F5344CB8AC3E}">
        <p14:creationId xmlns:p14="http://schemas.microsoft.com/office/powerpoint/2010/main" val="231193248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6C1C4-8016-1CA5-1922-307A221A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10107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b="1" i="0" u="none" strike="noStrike" dirty="0"/>
              <a:t>CORDEIRO DE DEUS, QUE TIRAIS O PECADO DO MUNDO, TENDE PIEDADE DE NÓS. CORDEIRO DE DEUS, QUE TIRAIS O PECADO DO MUNDO, TENDE 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1615972436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4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b="1" i="0" u="none" strike="noStrike" dirty="0"/>
              <a:t>CORDEIRO DE DEUS, QUE TIRAIS O PECADO DO MUNDO, DAI-NOS A PAZ.</a:t>
            </a:r>
          </a:p>
        </p:txBody>
      </p:sp>
    </p:spTree>
    <p:extLst>
      <p:ext uri="{BB962C8B-B14F-4D97-AF65-F5344CB8AC3E}">
        <p14:creationId xmlns:p14="http://schemas.microsoft.com/office/powerpoint/2010/main" val="133954146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5560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(...) EIS O CORDEIRO DE DEUS, QUE TIRA O PECADO DO MUNDO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SENHOR, EU NÃO SOU DIGNO(A) DE QUE ENTREIS EM MINHA MORADA,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8485537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DIZEI UMA PALAVRA E SEREI SALVO(A).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4488471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ECF3-5BFA-C47C-E95E-2B9F98C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872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SAUDAÇÃO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EM NOME DO PAI E DO FILHO E DO ESPÍRITO SANTO.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93348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COMUNGOU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RECEBEU JESUS NO CORAÇÃO</a:t>
            </a:r>
          </a:p>
        </p:txBody>
      </p:sp>
    </p:spTree>
    <p:extLst>
      <p:ext uri="{BB962C8B-B14F-4D97-AF65-F5344CB8AC3E}">
        <p14:creationId xmlns:p14="http://schemas.microsoft.com/office/powerpoint/2010/main" val="724994595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ANUNCIOU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GEROU NA FÉ O PROFETA QUE DE ISABEL NASCEU</a:t>
            </a:r>
          </a:p>
        </p:txBody>
      </p:sp>
    </p:spTree>
    <p:extLst>
      <p:ext uri="{BB962C8B-B14F-4D97-AF65-F5344CB8AC3E}">
        <p14:creationId xmlns:p14="http://schemas.microsoft.com/office/powerpoint/2010/main" val="67665623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FOI POR ELA QUE ACONTECEU A PRIMEIRA ADORAÇÃO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QUANDO OS MAGOS A ENCONTRARAM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HOUVE A PRIMEIRA GRANDE EXPOSIÇÃO</a:t>
            </a:r>
          </a:p>
        </p:txBody>
      </p:sp>
    </p:spTree>
    <p:extLst>
      <p:ext uri="{BB962C8B-B14F-4D97-AF65-F5344CB8AC3E}">
        <p14:creationId xmlns:p14="http://schemas.microsoft.com/office/powerpoint/2010/main" val="2721235107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F6511-D133-A02B-C6C9-7A798D644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18C5BB-57BD-94EC-1761-F1EBED23F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SACRÁRIO DO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</p:txBody>
      </p:sp>
    </p:spTree>
    <p:extLst>
      <p:ext uri="{BB962C8B-B14F-4D97-AF65-F5344CB8AC3E}">
        <p14:creationId xmlns:p14="http://schemas.microsoft.com/office/powerpoint/2010/main" val="170933407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AE0A-7A7D-C3A4-822C-CA06D95B2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E137988-E93F-C384-5C25-1CF7F1CEF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MORADA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PRIMEIRO OSTENSÓRIO DO SENHOR</a:t>
            </a:r>
          </a:p>
        </p:txBody>
      </p:sp>
    </p:spTree>
    <p:extLst>
      <p:ext uri="{BB962C8B-B14F-4D97-AF65-F5344CB8AC3E}">
        <p14:creationId xmlns:p14="http://schemas.microsoft.com/office/powerpoint/2010/main" val="2656792931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8629-8E88-BE9C-6183-D3E6240E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D571F3F-03EC-1BB8-2ABD-21D47E339B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ANUNCIOU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RECEBEU JESUS NO CORAÇÃO</a:t>
            </a:r>
          </a:p>
        </p:txBody>
      </p:sp>
    </p:spTree>
    <p:extLst>
      <p:ext uri="{BB962C8B-B14F-4D97-AF65-F5344CB8AC3E}">
        <p14:creationId xmlns:p14="http://schemas.microsoft.com/office/powerpoint/2010/main" val="159249065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B7713-D93A-B772-FC4B-B0AE12B8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7AE1C0F-B852-D75F-5C06-12A254EB34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FOI POR ELA QUE ACONTECEU A PRIMEIRA ADORAÇÃO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QUANDO OS MAGOS A ENCONTRARAM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HOUVE A PRIMEIRA GRANDE EXPOSIÇÃO</a:t>
            </a:r>
          </a:p>
        </p:txBody>
      </p:sp>
    </p:spTree>
    <p:extLst>
      <p:ext uri="{BB962C8B-B14F-4D97-AF65-F5344CB8AC3E}">
        <p14:creationId xmlns:p14="http://schemas.microsoft.com/office/powerpoint/2010/main" val="2592609385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DBF00-D9E6-9523-5D67-126C9AF9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B9CA530-628A-B1FD-2B06-8D5AD982C1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SACRÁRIO DO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</p:txBody>
      </p:sp>
    </p:spTree>
    <p:extLst>
      <p:ext uri="{BB962C8B-B14F-4D97-AF65-F5344CB8AC3E}">
        <p14:creationId xmlns:p14="http://schemas.microsoft.com/office/powerpoint/2010/main" val="369498632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04B0-90E7-823D-5560-9FEC68929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741507-2472-65FD-51F0-D09234BD91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MORADA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PRIMEIRO OSTENSÓRIO DO SENHOR</a:t>
            </a:r>
          </a:p>
        </p:txBody>
      </p:sp>
    </p:spTree>
    <p:extLst>
      <p:ext uri="{BB962C8B-B14F-4D97-AF65-F5344CB8AC3E}">
        <p14:creationId xmlns:p14="http://schemas.microsoft.com/office/powerpoint/2010/main" val="159138232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185A8-0FF3-8D29-7700-F8EE220E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824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6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SENHOR, QUE ENCAMINHA OS NOSSOS CORAÇÕES PARA O AMOR DE DEUS E A CONSTÂNCIA DE CRISTO,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BENDITO SEJA DEUS, QUE NOS REUNIU NO AMOR DE CRISTO.</a:t>
            </a:r>
          </a:p>
        </p:txBody>
      </p:sp>
    </p:spTree>
    <p:extLst>
      <p:ext uri="{BB962C8B-B14F-4D97-AF65-F5344CB8AC3E}">
        <p14:creationId xmlns:p14="http://schemas.microsoft.com/office/powerpoint/2010/main" val="310779009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DEPOIS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OREMOS: </a:t>
            </a:r>
            <a:r>
              <a:rPr lang="pt-BR" dirty="0"/>
              <a:t>SENHOR, QUE NOS ALIMENTASTES COM O SACRAMENTO DA SALVAÇÃO, CONCEDEI-NOS QUE, PELA INTERCESSÃO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825643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FB6B3-56EA-F5AF-0C49-CCBE5E293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C6FF5AE-F6C9-CD01-4871-913D76F49E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VIRGEM MARIA, ELEVADA AO CÉU, SEJAMOS CONDUZIDOS À GLÓRIA DA RESSURREIÇÃO.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42549516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6AA6-A0F0-7969-86C4-16B92F07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7270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FDE4C-A9BD-7735-8D12-C3BCCCCF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3B705-3593-82E8-0759-1216BC5E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CONSAGRAÇÃO A NOSSA SENHORA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B1A754-6899-DB6E-A734-8D7A877F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Ó SENHORA MINHA! Ó MINHA MÃE! EU ME OFEREÇO TODO(A) A VÓS, E EM PROVA DA MINHA DEVOÇÃO PARA CONVOSCO, VOS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009584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2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CONSAGRO NESTE DIA E PARA SEMPRE: OS MEUS OLHOS, OS MEUS OUVIDOS, A MINHA BOCA, O MEU CORAÇÃO E INTEIRAMENTE TODO O MEU SER. E PORQUE ASSIM SOU VOSSO(A), Ó INCOMPARÁVEL MÃE, GUARDAI-ME</a:t>
            </a:r>
          </a:p>
        </p:txBody>
      </p:sp>
    </p:spTree>
    <p:extLst>
      <p:ext uri="{BB962C8B-B14F-4D97-AF65-F5344CB8AC3E}">
        <p14:creationId xmlns:p14="http://schemas.microsoft.com/office/powerpoint/2010/main" val="76132583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E DEFENDEI-ME COMO COISA E PROPRIEDADE VOSSA, LEMBRAI-VOS QUE VOS PERTENÇO, TERNA MÃE, SENHORA NOSSA. GUARDAI-ME E DEFENDEI-ME COMO COISA PRÓPRIA VOSSA. AMÉM.</a:t>
            </a:r>
          </a:p>
        </p:txBody>
      </p:sp>
    </p:spTree>
    <p:extLst>
      <p:ext uri="{BB962C8B-B14F-4D97-AF65-F5344CB8AC3E}">
        <p14:creationId xmlns:p14="http://schemas.microsoft.com/office/powerpoint/2010/main" val="88956986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AVE MARIA, CHEIA DE GRAÇA, O SENHOR É CONVOSCO, BENDITA SOIS VÓS ENTRE AS MULHERES E BENDITO É O FRUTO DO VOSSO VENTRE, JESUS.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71361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SANTA MARIA, MÃE DE DEUS, ROGAI POR NÓS PECADORES, AGORA E NA HORA DA NOSSA MORTE. AMÉM.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04464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AC50-1169-6866-6435-BD7DAB6C9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435DDD1-217A-1F46-18A8-1B040E3F35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033094"/>
            <a:ext cx="8426451" cy="278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PADRE: NOSSA SENHORA DA PENHA,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ROGAI POR NÓS.</a:t>
            </a:r>
          </a:p>
        </p:txBody>
      </p:sp>
    </p:spTree>
    <p:extLst>
      <p:ext uri="{BB962C8B-B14F-4D97-AF65-F5344CB8AC3E}">
        <p14:creationId xmlns:p14="http://schemas.microsoft.com/office/powerpoint/2010/main" val="639123817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36A6-BC5A-1542-75A5-4F0BA0EE2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9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CELEBRAMOS A ASSUNÇÃO DA SANTÍSSIMA VIRGEM MARIA, ELEVADA AO CÉU EM CORPO E ALMA. NELA, A IGREJA CONTEMPLA A VITÓRIA DO CRISTO SOBRE A MORTE E RECONHECE O DESTINO DE ESPERANÇA PREPARADO PARA TODOS</a:t>
            </a:r>
            <a:endParaRPr kumimoji="0" lang="pt-BR" altLang="pt-BR" sz="440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23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3598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BENÇÃO FINAL E DESPEDIDA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0692499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297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O DEUS DE BONDADE QUE, PELO FILHO DA VIRGEM MARIA, QUIS SALVAR O GÊNERO HUMANO VOS ENRIQUEÇA COM SUA BÊNÇÃO.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768227744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F1919-B0E4-E546-F47E-A111FB88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BA28C37-A182-E427-7068-8E1DE23403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09598"/>
            <a:ext cx="8426451" cy="583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E VÓS, REUNIDOS HOJE PARA CELEBRAR COM FERVOR SUA SOLENIDADE, POSSAIS COLHER A ALEGRIA ESPIRITUAL E O PRÊMIO ETERNO.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818786932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1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E A BÊNÇÃO DE DEUS TODO-PODEROSO, PAI E FILHO </a:t>
            </a:r>
            <a:r>
              <a:rPr lang="pt-BR" i="0" u="none" strike="noStrike" dirty="0">
                <a:latin typeface="Montserrat" panose="02000505000000020004" pitchFamily="2" charset="0"/>
              </a:rPr>
              <a:t>† </a:t>
            </a:r>
            <a:r>
              <a:rPr lang="pt-BR" dirty="0"/>
              <a:t>E ESPÍRITO SANTO, DESÇA SOBRE VÓS E PERMANEÇA PARA SEMPRE.</a:t>
            </a:r>
          </a:p>
          <a:p>
            <a:pPr marL="0" indent="0" algn="ctr">
              <a:buNone/>
            </a:pPr>
            <a:endParaRPr lang="pt-BR" i="0" u="none" strike="noStrike" dirty="0">
              <a:latin typeface="Montserrat" panose="02000505000000020004" pitchFamily="2" charset="0"/>
            </a:endParaRPr>
          </a:p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1223471963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IDE EM PAZ, E O SENHOR VOS ACOMPANHE.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71314800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FINAIS</a:t>
            </a:r>
            <a:br>
              <a:rPr lang="pt-BR" dirty="0"/>
            </a:br>
            <a:r>
              <a:rPr lang="pt-BR" dirty="0"/>
              <a:t>CANTO FINAL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0" cy="4494645"/>
          </a:xfrm>
        </p:spPr>
        <p:txBody>
          <a:bodyPr anchor="ctr"/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ESTÁ CHEGANDO A HORA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DA DESPEDIDA,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</a:t>
            </a:r>
          </a:p>
        </p:txBody>
      </p:sp>
    </p:spTree>
    <p:extLst>
      <p:ext uri="{BB962C8B-B14F-4D97-AF65-F5344CB8AC3E}">
        <p14:creationId xmlns:p14="http://schemas.microsoft.com/office/powerpoint/2010/main" val="332091407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164196421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QUEREMOS LEVAR-TE, Ó MÃE, BEM NO NOSSO CORAÇÃO.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SE TU CAMINHAS CONOSCO, NENHUM MAL NOS VENCE, NÃO!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SE TU CAMINHAS CONOSCO, NENHUM MAL NOS VENCE, NÃO!</a:t>
            </a:r>
          </a:p>
        </p:txBody>
      </p:sp>
    </p:spTree>
    <p:extLst>
      <p:ext uri="{BB962C8B-B14F-4D97-AF65-F5344CB8AC3E}">
        <p14:creationId xmlns:p14="http://schemas.microsoft.com/office/powerpoint/2010/main" val="153992402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25246-6E03-C119-FDE9-F816EBEFD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9F03A12-267B-FC03-5F36-C9458880C7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413584813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NOSSA SENHORA DA PENHA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MÃE DE JESUS, NOSSO REI.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VOLTAREI.</a:t>
            </a:r>
          </a:p>
        </p:txBody>
      </p:sp>
    </p:spTree>
    <p:extLst>
      <p:ext uri="{BB962C8B-B14F-4D97-AF65-F5344CB8AC3E}">
        <p14:creationId xmlns:p14="http://schemas.microsoft.com/office/powerpoint/2010/main" val="3790313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ATO PENITENCIAL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NO DIA EM QUE CELEBRAMOS A VITÓRIA DE CRISTO SOBRE O PECADO E A MORTE, TAMBÉM NÓS SOMOS CONVIDADOS A MORRER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28204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18A95-213B-9386-ED81-628F4195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8C8FCB-302F-DC5C-7AAE-047B90E405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004600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PARA O PECADO E RESSURGIR PARA UMA VIDA NOVA. RECONHEÇAMO-NOS NECESSITADOS DA MISERICÓRDIA DO PAI.</a:t>
            </a:r>
          </a:p>
        </p:txBody>
      </p:sp>
    </p:spTree>
    <p:extLst>
      <p:ext uri="{BB962C8B-B14F-4D97-AF65-F5344CB8AC3E}">
        <p14:creationId xmlns:p14="http://schemas.microsoft.com/office/powerpoint/2010/main" val="2995873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7846-98AE-B694-C957-AE24FA789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68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5E2D4-3884-C495-948F-905CD1F0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F622B4A-EE42-E340-7A09-6506FDC69B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VÊ O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SONDA COM A COMPAIXÃO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 O TAMANHO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SUA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ELE NÃO PODE PÔR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LIMITES NO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SABE ATÉ ONDE VAI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PECADOR</a:t>
            </a:r>
          </a:p>
        </p:txBody>
      </p:sp>
    </p:spTree>
    <p:extLst>
      <p:ext uri="{BB962C8B-B14F-4D97-AF65-F5344CB8AC3E}">
        <p14:creationId xmlns:p14="http://schemas.microsoft.com/office/powerpoint/2010/main" val="3977674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LÁGRIMAS SÃO SUOR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 ALMAS QUE LUTAM SÓ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SÓ DEUS PODE ENTENDER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LHE CAUSA 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PENSE NO SEU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RECORRA AO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CREIA ELE É FIEL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JUSTO É O SEU AMOR</a:t>
            </a:r>
          </a:p>
        </p:txBody>
      </p:sp>
    </p:spTree>
    <p:extLst>
      <p:ext uri="{BB962C8B-B14F-4D97-AF65-F5344CB8AC3E}">
        <p14:creationId xmlns:p14="http://schemas.microsoft.com/office/powerpoint/2010/main" val="1407948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PARE DE SE MALTRATAR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NÃO QUEIRA AOS OUTROS CULPAR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DIGA POR HOJE NÃO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HOJE EU NÃO VOU MAIS PECAR</a:t>
            </a:r>
          </a:p>
        </p:txBody>
      </p:sp>
    </p:spTree>
    <p:extLst>
      <p:ext uri="{BB962C8B-B14F-4D97-AF65-F5344CB8AC3E}">
        <p14:creationId xmlns:p14="http://schemas.microsoft.com/office/powerpoint/2010/main" val="3211797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FE866-2EF2-5EB8-8247-AC4063F42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6CB41E0-BF0A-0835-C2A4-C04F143787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4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ESTENDA A SUA MÃO E ABRA O SEU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VOLTA PRO SEU SENHOR E SE ABRA À RESTAURAÇÃO</a:t>
            </a:r>
          </a:p>
        </p:txBody>
      </p:sp>
    </p:spTree>
    <p:extLst>
      <p:ext uri="{BB962C8B-B14F-4D97-AF65-F5344CB8AC3E}">
        <p14:creationId xmlns:p14="http://schemas.microsoft.com/office/powerpoint/2010/main" val="2980487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CRISTO VOCÊ VAI SUPERAR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TODAS AS BARREIRAS PASSAR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O PECADO VENCER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UM NOVO HOMEM VAI NASCER</a:t>
            </a:r>
          </a:p>
        </p:txBody>
      </p:sp>
    </p:spTree>
    <p:extLst>
      <p:ext uri="{BB962C8B-B14F-4D97-AF65-F5344CB8AC3E}">
        <p14:creationId xmlns:p14="http://schemas.microsoft.com/office/powerpoint/2010/main" val="1438901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5F69-EA7F-2DA0-59DD-017814220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C25F9E0-86CF-C9C2-36E6-58533F15A7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175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OS QUE VIVEM UNIDOS A CRISTO. NESTE MÊS VOCACIONAL, HOJE CELEBRAMOS A VOCAÇÃO À VIDA CONSAGRADA DE TANTOS HOMENS E MULHERES QUE, COMO MARIA, SE DEDICAM EXCLUSIVAMENTE AO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278374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9E4B-9004-85B0-FB7A-139D163C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8188843-8F86-8B34-DACC-E61AC8671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3973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3AB2-276B-12F4-B126-78C3C2AEE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DF23CC-FAA0-562F-6DDF-1DB1A91692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480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F20EE-B561-222B-F5DD-E846BB6F8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1711B6-292E-8CA7-79EB-F4CBB7993D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585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3444-1AEB-3FF3-CA71-016AB732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297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09598"/>
            <a:ext cx="8426451" cy="583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CONFESSEMOS OS NOSSOS PECADOS: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CONFESSO A DEUS TODO-PODEROSO E A VÓS, IRMÃOS E IRMÃS, QUE PEQUEI MUITAS VEZES POR PENSAMENTOS E PALAVRAS, ATOS E</a:t>
            </a:r>
          </a:p>
        </p:txBody>
      </p:sp>
    </p:spTree>
    <p:extLst>
      <p:ext uri="{BB962C8B-B14F-4D97-AF65-F5344CB8AC3E}">
        <p14:creationId xmlns:p14="http://schemas.microsoft.com/office/powerpoint/2010/main" val="135784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OMISSÕES, POR MINHA CULPA, MINHA CULPA, MINHA TÃO GRANDE CULPA. E PEÇO À VIRGEM MARIA, AOS ANJOS E SANTOS E A VÓS, IRMÃOS E IRMÃS, QUE ROGUEIS POR MIM A DEUS,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1292283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5BC38-85D0-473C-81B9-27A9CAB4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2BBF923-6DBD-EFF7-64F6-FBD49B5E10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4641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C15FB-FB2F-31E2-C172-975A5A394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26BFC32-22A5-4978-AB62-7AE85F86B7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8054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45B49-08C0-7892-E1AD-269C0894C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99A63EA-1074-E99D-286C-6DCB2ED754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7494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69ADB-88C6-4ABD-B82D-11DEEAAC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182C68-CDBC-89F8-2F8D-A80846CA59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072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188E-681F-72FB-9935-2EBB0474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FC6544-CAC2-2854-E109-F1D1541037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SENHOR E SUA IGREJA. COM ALEGRIA, INICIEMOS NOSSA CELEBRAÇÃO, CANTANDO AS MARAVILHAS QUE O TODO-PODEROSO REALIZA EM NOSSO FAVOR.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126018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BDEC3-D614-3776-9E91-63FA6FFE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988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INICIAIS</a:t>
            </a:r>
            <a:br>
              <a:rPr lang="pt-BR" dirty="0"/>
            </a:br>
            <a:r>
              <a:rPr lang="pt-BR" dirty="0"/>
              <a:t>HINO DE LOUVOR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GLÓRIA A DEUS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PAZ NA TERRA AOS HOMENS POR ELE AMADOS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 DEUS, REI DOS CÉUS, DEUS PAI TODO-PODEROSO</a:t>
            </a:r>
          </a:p>
        </p:txBody>
      </p:sp>
    </p:spTree>
    <p:extLst>
      <p:ext uri="{BB962C8B-B14F-4D97-AF65-F5344CB8AC3E}">
        <p14:creationId xmlns:p14="http://schemas.microsoft.com/office/powerpoint/2010/main" val="518274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LOUVAMOS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BENDIZEMOS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ADORAMOS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GLORIFICAMOS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DAMOS GRAÇAS POR VOSSA IMENSA GLÓRIA</a:t>
            </a:r>
          </a:p>
        </p:txBody>
      </p:sp>
    </p:spTree>
    <p:extLst>
      <p:ext uri="{BB962C8B-B14F-4D97-AF65-F5344CB8AC3E}">
        <p14:creationId xmlns:p14="http://schemas.microsoft.com/office/powerpoint/2010/main" val="21545545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JESUS CRISTO, FILHO UNIGÊNITO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DEUS, CORDEIRO DE DEUS, FILHO DE DEUS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TENDE PIEDADE DE NÓS</a:t>
            </a:r>
          </a:p>
        </p:txBody>
      </p:sp>
    </p:spTree>
    <p:extLst>
      <p:ext uri="{BB962C8B-B14F-4D97-AF65-F5344CB8AC3E}">
        <p14:creationId xmlns:p14="http://schemas.microsoft.com/office/powerpoint/2010/main" val="2584810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5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ACOLHEI A NOSSA SÚPLICA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ESTAIS À DIREITA DO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TENDE PIEDADE DE NÓS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SOIS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SENHOR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ALTÍSSIMO, JESUS CRISTO</a:t>
            </a:r>
          </a:p>
        </p:txBody>
      </p:sp>
    </p:spTree>
    <p:extLst>
      <p:ext uri="{BB962C8B-B14F-4D97-AF65-F5344CB8AC3E}">
        <p14:creationId xmlns:p14="http://schemas.microsoft.com/office/powerpoint/2010/main" val="4233845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COM O ESPÍRITO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</p:txBody>
      </p:sp>
    </p:spTree>
    <p:extLst>
      <p:ext uri="{BB962C8B-B14F-4D97-AF65-F5344CB8AC3E}">
        <p14:creationId xmlns:p14="http://schemas.microsoft.com/office/powerpoint/2010/main" val="26346962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F1A5-2F85-65BF-B445-5664422A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5115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sz="5200" dirty="0"/>
              <a:t>RITOS INICIAIS</a:t>
            </a:r>
            <a:br>
              <a:rPr lang="pt-BR" sz="5200" dirty="0"/>
            </a:br>
            <a:r>
              <a:rPr lang="pt-BR" sz="5200" dirty="0"/>
              <a:t>COLETA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OREMOS: DEUS ETERNO E TODO-PODEROSO, QUE ELEVASTES À GLÓRIA DO CÉU EM CORPO E ALMA A IMACULADA VIRGEM</a:t>
            </a:r>
          </a:p>
        </p:txBody>
      </p:sp>
    </p:spTree>
    <p:extLst>
      <p:ext uri="{BB962C8B-B14F-4D97-AF65-F5344CB8AC3E}">
        <p14:creationId xmlns:p14="http://schemas.microsoft.com/office/powerpoint/2010/main" val="1877547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B11A-B6EE-F102-E9FB-8BAFAF9BC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30D6B9F-8E9B-0B2D-44D2-86DBB2F9DC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MARIA, MÃE DO VOSSO FILHO, DAI-NOS VIVER SEMPRE ATENTOS ÀS COISAS DO ALTO PARA MERECERMOS PARTICIPAR DE SUA GLÓRIA. POR NOSSO SENHOR JESUS CRISTO, VOSSO FILHO, QUE É DEUS, E CONVOSCO VIVE</a:t>
            </a:r>
          </a:p>
        </p:txBody>
      </p:sp>
    </p:spTree>
    <p:extLst>
      <p:ext uri="{BB962C8B-B14F-4D97-AF65-F5344CB8AC3E}">
        <p14:creationId xmlns:p14="http://schemas.microsoft.com/office/powerpoint/2010/main" val="2228875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A689-2ABF-64FA-258F-8CB777F9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BB0C6F1-4955-57F7-C050-B8A8AA29B2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REINA, NA UNIDADE DO ESPÍRITO SANTO, POR TODOS 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523575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4070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599CF-8718-CEB2-E03F-C002BB954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2800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2895"/>
            <a:ext cx="8426451" cy="83704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249941"/>
            <a:ext cx="8426451" cy="5239760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A ESCUTA ATENTA DA PALAVRA FORTALEÇA NOSSA FÉ, ILUMINE NOSSA CAMINHADA E NOS AJUDE A VIVER, COMO MARIA, EM PLENA COMUNHÃO COM A VONTADE DE DEUS.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613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209780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PRIMEIRA LEITURA</a:t>
            </a:r>
            <a:br>
              <a:rPr lang="pt-BR" dirty="0">
                <a:latin typeface="+mj-lt"/>
              </a:rPr>
            </a:br>
            <a:r>
              <a:rPr lang="pt-BR" dirty="0" err="1"/>
              <a:t>Ap</a:t>
            </a:r>
            <a:r>
              <a:rPr lang="pt-BR" dirty="0"/>
              <a:t> 11,19a; 12,1-6a.10ab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466109"/>
            <a:ext cx="8426451" cy="4023591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DO LIVRO DO APOCALIPSE DE SÃO JOÃO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ABRIU-SE O TEMPLO DE DEUS QUE ESTÁ NO CÉU E APARECEU NO TEMPLO A ARCA DA ALIANÇA. ENTÃO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9396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C149-1FAA-8FC6-9431-1336BB01C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F042661-66AE-0754-6CA4-5654C9FD1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APARECEU NO CÉU UM GRANDE SINAL: UMA MULHER VESTIDA DE SOL, TENDO A LUA DEBAIXO DOS PÉS E SOBRE A CABEÇA UMA COROA DE DOZE ESTRELAS. ENTÃO APARECEU OUTRO SINAL NO CÉU: UM GRANDE</a:t>
            </a:r>
          </a:p>
        </p:txBody>
      </p:sp>
    </p:spTree>
    <p:extLst>
      <p:ext uri="{BB962C8B-B14F-4D97-AF65-F5344CB8AC3E}">
        <p14:creationId xmlns:p14="http://schemas.microsoft.com/office/powerpoint/2010/main" val="32419024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761AD-AB5A-AC18-359F-5D4F9DA1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05C625A-137A-A5FD-31DB-7560AC7CBA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DRAGÃO, COR DE FOGO. TINHA SETE CABEÇAS E DEZ CHIFRES E, SOBRE AS CABEÇAS, SETE COROAS. COM A CAUDA, VARRIA A TERÇA PARTE DAS ESTRELAS DO CÉU, ATIRANDO-AS SOBRE A TERRA. O DRAGÃO PAROU</a:t>
            </a:r>
          </a:p>
        </p:txBody>
      </p:sp>
    </p:spTree>
    <p:extLst>
      <p:ext uri="{BB962C8B-B14F-4D97-AF65-F5344CB8AC3E}">
        <p14:creationId xmlns:p14="http://schemas.microsoft.com/office/powerpoint/2010/main" val="24789728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07439-FA31-9329-C04F-EA13CAD41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6D41D98-5B59-7FA8-1D5A-76C3C4E4CD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DIANTE DA MULHER QUE ESTAVA PARA DAR À LUZ, PRONTO PARA DEVORAR O SEU FILHO, LOGO QUE NASCESSE. E ELA DEU À LUZ UM FILHO HOMEM, QUE VEIO PARA GOVERNAR TODAS AS NAÇÕES COM CETRO DE</a:t>
            </a:r>
          </a:p>
        </p:txBody>
      </p:sp>
    </p:spTree>
    <p:extLst>
      <p:ext uri="{BB962C8B-B14F-4D97-AF65-F5344CB8AC3E}">
        <p14:creationId xmlns:p14="http://schemas.microsoft.com/office/powerpoint/2010/main" val="35436537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606B8-9107-E538-61B0-D0C81F9BF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47DB26C-471D-5364-8CDE-AA2616ACB7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FERRO. MAS O FILHO FOI LEVADO PARA JUNTO DE DEUS E DO SEU TRONO. A MULHER FUGIU PARA O DESERTO, ONDE DEUS LHE TINHA PREPARADO UM LUGAR. OUVI ENTÃO UMA VOZ FORTE NO CÉU, PROCLAMANDO: “AGORA</a:t>
            </a:r>
          </a:p>
        </p:txBody>
      </p:sp>
    </p:spTree>
    <p:extLst>
      <p:ext uri="{BB962C8B-B14F-4D97-AF65-F5344CB8AC3E}">
        <p14:creationId xmlns:p14="http://schemas.microsoft.com/office/powerpoint/2010/main" val="33269200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6E217-ECC9-F16F-A9B2-20D46B1C3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3B3A0DF-18D0-ADD0-4332-59F81CF4AC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21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REALIZOU-SE A SALVAÇÃO, A FORÇA E A REALEZA DO NOSSO DEUS, E O PODER DO SEU CRISTO”.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71342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5384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SALMO RESPONSORIAL</a:t>
            </a:r>
            <a:br>
              <a:rPr lang="pt-BR" dirty="0"/>
            </a:br>
            <a:r>
              <a:rPr lang="pt-BR" sz="3900" dirty="0" err="1"/>
              <a:t>Sl</a:t>
            </a:r>
            <a:r>
              <a:rPr lang="pt-BR" sz="3900" dirty="0"/>
              <a:t> 44(45),10bc.11.12ab.16 (R.10b)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818801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ENTRADA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MÃE RAINHA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ENTRE TODAS AS MULHERES, ESCOLHIDA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MINHA MÃE, MÃE DO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COMO EDUCOU O SALVADOR ME FAZ FIEL</a:t>
            </a:r>
          </a:p>
        </p:txBody>
      </p:sp>
    </p:spTree>
    <p:extLst>
      <p:ext uri="{BB962C8B-B14F-4D97-AF65-F5344CB8AC3E}">
        <p14:creationId xmlns:p14="http://schemas.microsoft.com/office/powerpoint/2010/main" val="42782856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41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AS FILHAS DE REIS VÊM AO VOSSO ENCONTRO, E À VOSSA DIREITA SE ENCONTRA A RAINHA</a:t>
            </a:r>
          </a:p>
        </p:txBody>
      </p:sp>
    </p:spTree>
    <p:extLst>
      <p:ext uri="{BB962C8B-B14F-4D97-AF65-F5344CB8AC3E}">
        <p14:creationId xmlns:p14="http://schemas.microsoft.com/office/powerpoint/2010/main" val="37613454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03207-FBB7-EB60-B464-BC973470D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D3B5A56-568D-B33B-B7BB-BA1363E9BC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COM VESTE ESPLENDENTE DE OURO DE OFIR.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6345999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CFCE-E05E-C144-2EA1-7C784C39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8547468-DFB1-5A95-2061-E7DBF22DA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ESCUTAI, MINHA FILHA, OLHAI, OUVI ISTO: * “ESQUECEI VOSSO POVO E A CASA PATERNA! QUE O REI SE ENCANTE COM VOSSA BELEZA!</a:t>
            </a:r>
          </a:p>
        </p:txBody>
      </p:sp>
    </p:spTree>
    <p:extLst>
      <p:ext uri="{BB962C8B-B14F-4D97-AF65-F5344CB8AC3E}">
        <p14:creationId xmlns:p14="http://schemas.microsoft.com/office/powerpoint/2010/main" val="5343752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4C54A-C425-3A0B-7482-AD560E409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7E06E7-80EC-3CDC-5ECE-D6CB933642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PRESTAI-LHE HOMENAGEM: É VOSSO SENHOR!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2183772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18AD7-CEF2-A04F-D4B9-E5909114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3ED31CC-60C1-2025-0F46-C1DA8044F6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ENTRE CANTOS DE FESTA E COM GRANDE ALEGRIA, * INGRESSAM, ENTÃO, NO PALÁCIO REAL.”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34980612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2666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SEGUNDA LEITURA</a:t>
            </a:r>
            <a:br>
              <a:rPr lang="pt-BR" dirty="0"/>
            </a:br>
            <a:r>
              <a:rPr lang="pt-BR" dirty="0"/>
              <a:t>1Cor 15,20-27a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DA PRIMEIRA CARTA DE SÃO PAULO AOS CORÍNTIOS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IRMÃOS: CRISTO RESSUSCITOU DOS MORTOS COMO PRIMÍCIAS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309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DOS QUE MORRERAM. COM EFEITO, POR UM HOMEM VEIO A MORTE E É TAMBÉM POR UM HOMEM QUE VEM A RESSURREIÇÃO DOS MORTOS. COMO EM ADÃO TODOS MORREM, ASSIM TAMBÉM EM CRISTO TODOS REVIVERÃO. </a:t>
            </a:r>
          </a:p>
        </p:txBody>
      </p:sp>
    </p:spTree>
    <p:extLst>
      <p:ext uri="{BB962C8B-B14F-4D97-AF65-F5344CB8AC3E}">
        <p14:creationId xmlns:p14="http://schemas.microsoft.com/office/powerpoint/2010/main" val="31226759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CFD10-DC00-B73F-664D-AA456848B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8E968A9-0548-AFD5-7970-C29C2021CE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PORÉM, CADA QUAL SEGUNDO UMA ORDEM DETERMINADA: EM PRIMEIRO LUGAR, CRISTO, COMO PRIMÍCIAS; DEPOIS, OS QUE PERTENCEM A CRISTO, POR OCASIÃO DA SUA VINDA. A SEGUIR, SERÁ O FIM, QUANDO ELE</a:t>
            </a:r>
          </a:p>
        </p:txBody>
      </p:sp>
    </p:spTree>
    <p:extLst>
      <p:ext uri="{BB962C8B-B14F-4D97-AF65-F5344CB8AC3E}">
        <p14:creationId xmlns:p14="http://schemas.microsoft.com/office/powerpoint/2010/main" val="36861902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CB2AD-616D-FE29-F2E9-DB3BB6CAD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D7466D5-C312-7A53-650D-861C5E808C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ENTREGAR A REALEZA A DEUS-PAI, DEPOIS DE DESTRUIR TODO PRINCIPADO E TODO PODER E FORÇA. POIS É PRECISO QUE ELE REINE ATÉ QUE TODOS OS SEUS INIMIGOS ESTEJAM DEBAIXO DE SEUS PÉS. O</a:t>
            </a:r>
          </a:p>
        </p:txBody>
      </p:sp>
    </p:spTree>
    <p:extLst>
      <p:ext uri="{BB962C8B-B14F-4D97-AF65-F5344CB8AC3E}">
        <p14:creationId xmlns:p14="http://schemas.microsoft.com/office/powerpoint/2010/main" val="48233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MÃE RAINHA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ENTRE TODAS AS MULHERES, ESCOLHIDA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MÃE, MÃE DO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EDUCOU O SALVADOR ME FAZ FIEL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28410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6703B-1841-225A-43EE-245E196D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D2B5DC1-EE87-4A64-00F5-6F88FD8BAC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ÚLTIMO INIMIGO A SER DESTRUÍDO É A MORTE. COM EFEITO, “DEUS PÔS TUDO DEBAIXO DE SEUS PÉS”.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037939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139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ACLAMAÇÃO AO EVANGELHO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6314677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ALGUÉM DO POVO EXCLAMA: COMO É GRANDE, Ó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TE GEROU E ALIMENTOU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RESPONDE: Ó MULHER, PRA MIM, É FELIZ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SOUBE OUVIR A VOZ DE DEUS E TUDO GUARDOU</a:t>
            </a:r>
          </a:p>
        </p:txBody>
      </p:sp>
    </p:spTree>
    <p:extLst>
      <p:ext uri="{BB962C8B-B14F-4D97-AF65-F5344CB8AC3E}">
        <p14:creationId xmlns:p14="http://schemas.microsoft.com/office/powerpoint/2010/main" val="31954457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156F5-6592-2E05-62F6-24197C471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B42D77D-3C86-90AD-989E-922FEA2B7B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16793711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NEM TODO QUE ME DIZ,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SENHOR, SENHOR, CHEGA AO CÉU,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SÓ QUEM OBEDECE O PAI!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SE A IGREJA LOUVA TUA MÃE, LOUVA A TI!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ESPERA QUE A CONDUZAS PELA ESTRADA ONDE VAIS!</a:t>
            </a:r>
          </a:p>
        </p:txBody>
      </p:sp>
    </p:spTree>
    <p:extLst>
      <p:ext uri="{BB962C8B-B14F-4D97-AF65-F5344CB8AC3E}">
        <p14:creationId xmlns:p14="http://schemas.microsoft.com/office/powerpoint/2010/main" val="5045911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699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421699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EVANGELHO</a:t>
            </a:r>
            <a:br>
              <a:rPr lang="pt-BR" dirty="0">
                <a:latin typeface="+mj-lt"/>
              </a:rPr>
            </a:br>
            <a:r>
              <a:rPr lang="pt-BR" dirty="0" err="1"/>
              <a:t>Lc</a:t>
            </a:r>
            <a:r>
              <a:rPr lang="pt-BR" dirty="0"/>
              <a:t> 1,39-56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45862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2422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strike="noStrike" dirty="0">
                <a:latin typeface="+mn-lt"/>
              </a:rPr>
              <a:t>PADRE: † PROCLAMAÇÃO DO EVANGELHO DE JESUS CRISTO SEGUNDO </a:t>
            </a:r>
            <a:r>
              <a:rPr lang="pt-BR" dirty="0"/>
              <a:t>LUCAS</a:t>
            </a:r>
            <a:r>
              <a:rPr lang="pt-BR" i="0" strike="noStrike" dirty="0">
                <a:latin typeface="+mn-lt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strike="noStrike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+mn-lt"/>
              </a:rPr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800012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1483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NAQUELES DIAS, MARIA PARTIU PARA A REGIÃO MONTANHOSA, DIRIGINDO-SE, APRESSADAMENTE, A UMA CIDADE DA JUDEIA. ENTROU NA CASA DE ZACARIAS E</a:t>
            </a:r>
            <a:endParaRPr lang="pt-BR" i="0" strike="noStrike" dirty="0"/>
          </a:p>
        </p:txBody>
      </p:sp>
    </p:spTree>
    <p:extLst>
      <p:ext uri="{BB962C8B-B14F-4D97-AF65-F5344CB8AC3E}">
        <p14:creationId xmlns:p14="http://schemas.microsoft.com/office/powerpoint/2010/main" val="151956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FALAR, EU VOU CANTAR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GRITAR, EU VOU BERRAR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TE AMOU, EU VOU TE AMAR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CÉU, EU VOU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ELA EU VOU</a:t>
            </a:r>
          </a:p>
        </p:txBody>
      </p:sp>
    </p:spTree>
    <p:extLst>
      <p:ext uri="{BB962C8B-B14F-4D97-AF65-F5344CB8AC3E}">
        <p14:creationId xmlns:p14="http://schemas.microsoft.com/office/powerpoint/2010/main" val="31803384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6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CUMPRIMENTOU ISABEL. QUANDO ISABEL OUVIU A SAUDAÇÃO DE MARIA, A CRIANÇA PULOU NO SEU VENTRE E ISABEL FICOU CHEIA DO ESPÍRITO SANTO. COM UM GRANDE GRITO, EXCLAMOU: “BENDITA ÉS</a:t>
            </a:r>
          </a:p>
        </p:txBody>
      </p:sp>
    </p:spTree>
    <p:extLst>
      <p:ext uri="{BB962C8B-B14F-4D97-AF65-F5344CB8AC3E}">
        <p14:creationId xmlns:p14="http://schemas.microsoft.com/office/powerpoint/2010/main" val="35437167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TU ENTRE AS MULHERES E BENDITO É O FRUTO DO TEU VENTRE! COMO POSSO MERECER QUE A MÃE DO MEU SENHOR ME VENHA VISITAR? LOGO QUE A TUA SAUDAÇÃO CHEGOU AOS MEUS OUVIDOS, A</a:t>
            </a:r>
          </a:p>
        </p:txBody>
      </p:sp>
    </p:spTree>
    <p:extLst>
      <p:ext uri="{BB962C8B-B14F-4D97-AF65-F5344CB8AC3E}">
        <p14:creationId xmlns:p14="http://schemas.microsoft.com/office/powerpoint/2010/main" val="21909631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74A22-FA46-18CD-9E9C-69581D20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6A112F7-828C-AE2D-9F43-C933A0BCC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8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CRIANÇA PULOU DE ALEGRIA NO MEU VENTRE. BEM-AVENTURADA AQUELA QUE ACREDITOU, PORQUE SERÁ CUMPRIDO, O QUE O SENHOR LHE PROMETEU”. ENTÃO MARIA DISSE: “A MINHA ALMA</a:t>
            </a:r>
          </a:p>
        </p:txBody>
      </p:sp>
    </p:spTree>
    <p:extLst>
      <p:ext uri="{BB962C8B-B14F-4D97-AF65-F5344CB8AC3E}">
        <p14:creationId xmlns:p14="http://schemas.microsoft.com/office/powerpoint/2010/main" val="23760870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79555-72FE-ED71-2951-3E16F028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45018C-0631-E285-34DB-12A386099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ENGRANDECE O SENHOR, E O MEU ESPÍRITO SE ALEGRA EM DEUS, MEU SALVADOR, PORQUE OLHOU PARA A HUMILDADE DE SUA SERVA. DORAVANTE TODAS AS GERAÇÕES ME</a:t>
            </a:r>
          </a:p>
        </p:txBody>
      </p:sp>
    </p:spTree>
    <p:extLst>
      <p:ext uri="{BB962C8B-B14F-4D97-AF65-F5344CB8AC3E}">
        <p14:creationId xmlns:p14="http://schemas.microsoft.com/office/powerpoint/2010/main" val="17821692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C6A7A-22AB-3D0F-629A-905F9B17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B9B948A-2C7E-5EBF-6EDD-2F69437E23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CHAMARÃO BEM-AVENTURADA, PORQUE O TODO-PODEROSO FEZ GRANDES COISAS EM MEU FAVOR. O SEU NOME É SANTO, E SUA MISERICÓRDIA SE ESTENDE, DE GERAÇÃO EM</a:t>
            </a:r>
          </a:p>
        </p:txBody>
      </p:sp>
    </p:spTree>
    <p:extLst>
      <p:ext uri="{BB962C8B-B14F-4D97-AF65-F5344CB8AC3E}">
        <p14:creationId xmlns:p14="http://schemas.microsoft.com/office/powerpoint/2010/main" val="9715092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033D4-B3ED-168E-0ADD-AAEE2E546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4233332-5491-1662-7F43-3799EA3B00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GERAÇÃO, A TODOS OS QUE O RESPEITAM. ELE MOSTROU A FORÇA DE SEU BRAÇO: DISPERSOU OS SOBERBOS DE CORAÇÃO. DERRUBOU DO TRONO OS PODEROSOS E ELEVOU OS HUMILDES. ENCHEU DE</a:t>
            </a:r>
          </a:p>
        </p:txBody>
      </p:sp>
    </p:spTree>
    <p:extLst>
      <p:ext uri="{BB962C8B-B14F-4D97-AF65-F5344CB8AC3E}">
        <p14:creationId xmlns:p14="http://schemas.microsoft.com/office/powerpoint/2010/main" val="18740685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BDB21-150F-84D7-E09D-1D3FBAD9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340048C-6DF9-E6AA-7DE5-89E6EE357B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2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BENS OS FAMINTOS, E DESPEDIU OS RICOS DE MÃOS VAZIAS. SOCORREU ISRAEL, SEU SERVO, LEMBRANDO-SE DE SUA MISERICÓRDIA, CONFORME PROMETERA AOS NOSSOS PAIS, EM FAVOR DE</a:t>
            </a:r>
          </a:p>
        </p:txBody>
      </p:sp>
    </p:spTree>
    <p:extLst>
      <p:ext uri="{BB962C8B-B14F-4D97-AF65-F5344CB8AC3E}">
        <p14:creationId xmlns:p14="http://schemas.microsoft.com/office/powerpoint/2010/main" val="16257939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06444-77EE-7858-95AD-FBC484B86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AD246E-5406-3A97-4424-0EA4CA4678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28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ABRAÃO E DE SUA DESCENDÊNCIA, PARA SEMPRE”. MARIA FICOU TRÊS MESES COM ISABEL; DEPOIS VOLTOU PARA CASA. PALAVRA DA SALVAÇÃO.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5838028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E094D-C632-7742-FDA5-5040C675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1084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673779"/>
            <a:ext cx="8426451" cy="150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5100" i="0" u="none" strike="noStrike" dirty="0">
                <a:latin typeface="+mj-lt"/>
              </a:rPr>
              <a:t>LITURGIA DA PALAVRA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5100" dirty="0">
                <a:latin typeface="+mj-lt"/>
              </a:rPr>
              <a:t>HOMILIA</a:t>
            </a:r>
            <a:endParaRPr lang="pt-BR" sz="5100" i="0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729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01726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FF803-AA85-F920-38F2-7E94CBAA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8239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PROFISSÃO DE FÉ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CREIO EM DEUS PAI TODO-PODEROSO,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CRIADOR DO CÉU E DA TERRA. E EM JESUS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7913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81358"/>
            <a:ext cx="8426451" cy="60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CRISTO, SEU ÚNICO FILHO, NOSSO SENHOR,</a:t>
            </a:r>
          </a:p>
          <a:p>
            <a:pPr marL="0" marR="0" indent="0" algn="ctr" rtl="0">
              <a:buNone/>
            </a:pPr>
            <a:r>
              <a:rPr lang="pt-BR" dirty="0"/>
              <a:t> </a:t>
            </a:r>
          </a:p>
          <a:p>
            <a:pPr marL="0" marR="0" indent="0" algn="ctr" rtl="0">
              <a:buNone/>
            </a:pPr>
            <a:r>
              <a:rPr lang="pt-BR" dirty="0"/>
              <a:t>(TODOS SE INCLINAM ATÉ AS PALAVRAS VIRGEM MARIA)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QUE FOI CONCEBIDO PELO PODER DO ESPÍRITO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37726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SANTO, NASCEU DA VIRGEM MARIA, – PADECEU SOB PÔNCIO PILATOS, FOI CRUCIFICADO, MORTO E SEPULTADO, DESCEU À MANSÃO DOS MORTOS, RESSUSCITOU AO TERCEIRO DIA, SUBIU AOS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44153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CÉUS, ESTÁ SENTADO À DIREITA DE DEUS PAI TODO-PODEROSO, DONDE HÁ DE VIR A JULGAR OS VIVOS E OS MORTOS. CREIO NO ESPÍRITO SANTO, NA SANTA IGREJA CATÓLICA, NA COMUNHÃO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664431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DOS SANTOS, NA REMISSÃO DOS PECADOS, NA RESSURREIÇÃO DA CARNE E NA VIDA ETERNA. AMÉM.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2347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4341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ORAÇÃO DOS FIÉIS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17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CONFIANTES NO CUMPRIMENTO DAS PROMESSAS DE DEUS, ELEVEMOS A ELE NOSSAS SÚPLICAS.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453982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9A40-7B15-D4DA-E05C-C478D06F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0671CE9-0116-2FBC-62E1-0A6A5DEEFE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6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PELA INTERCESSÃO DE MARIA, PEDIMOS SENHOR, PELA IGREJA, COM O PAPA, OS BISPOS E TODO O CLERO, PARA QUE ENCONTREM EM VOSSA MÃE A INSPIRAÇÃO DO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15492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79AA0-815A-CD78-BC37-521E1FFE2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273DEEB-7641-051B-9E3A-FFF570012F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6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DISCIPULADO FIEL E OBEDIENTE.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5655082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 IGREJA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IGREJA" id="{D3276D67-A9A5-4695-A86F-0D53B5399619}" vid="{21C150A6-3341-45C7-B5F7-528BB8BAE7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20187</TotalTime>
  <Words>4860</Words>
  <Application>Microsoft Office PowerPoint</Application>
  <PresentationFormat>Apresentação na tela (4:3)</PresentationFormat>
  <Paragraphs>445</Paragraphs>
  <Slides>210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210</vt:i4>
      </vt:variant>
    </vt:vector>
  </HeadingPairs>
  <TitlesOfParts>
    <vt:vector size="214" baseType="lpstr">
      <vt:lpstr>Arial</vt:lpstr>
      <vt:lpstr>Montserrat</vt:lpstr>
      <vt:lpstr>Montserrat Black</vt:lpstr>
      <vt:lpstr>SLIDES IGREJA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CANTO DE ENTRADA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SAUDAÇÃO</vt:lpstr>
      <vt:lpstr>Apresentação do PowerPoint</vt:lpstr>
      <vt:lpstr>Apresentação do PowerPoint</vt:lpstr>
      <vt:lpstr>RITOS INICIAIS ATO PENITENCIAL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HINO DE LOUVOR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COLETA</vt:lpstr>
      <vt:lpstr>Apresentação do PowerPoint</vt:lpstr>
      <vt:lpstr>Apresentação do PowerPoint</vt:lpstr>
      <vt:lpstr>Apresentação do PowerPoint</vt:lpstr>
      <vt:lpstr>LITURGIA DA PALAVRA</vt:lpstr>
      <vt:lpstr>LITURGIA DA PALAVRA PRIMEIRA LEITURA Ap 11,19a; 12,1-6a.10ab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SALMO RESPONSORIAL Sl 44(45),10bc.11.12ab.16 (R.10b)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SEGUNDA LEITURA 1Cor 15,20-27a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ACLAMAÇÃO AO EVANGELHO</vt:lpstr>
      <vt:lpstr>Apresentação do PowerPoint</vt:lpstr>
      <vt:lpstr>Apresentação do PowerPoint</vt:lpstr>
      <vt:lpstr>Apresentação do PowerPoint</vt:lpstr>
      <vt:lpstr>Apresentação do PowerPoint</vt:lpstr>
      <vt:lpstr>LITURGIA DA PALAVRA EVANGELHO Lc 1,39-56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PROFISSÃO DE FÉ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ORAÇÃO DOS FIÉIS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  CANTO DAS OFERTAS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CONVITE À ORAÇÃO</vt:lpstr>
      <vt:lpstr>Apresentação do PowerPoint</vt:lpstr>
      <vt:lpstr>LITURGIA EUCARÍSTICA SOBRE AS OFERENDAS</vt:lpstr>
      <vt:lpstr>Apresentação do PowerPoint</vt:lpstr>
      <vt:lpstr>LITURGIA EUCARÍSTICA ORAÇÃO EUCARÍSTICA III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RITO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CANTO DE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DEPOIS DA COMUNHÃO</vt:lpstr>
      <vt:lpstr>Apresentação do PowerPoint</vt:lpstr>
      <vt:lpstr>Apresentação do PowerPoint</vt:lpstr>
      <vt:lpstr>RITOS FINAIS CONSAGRAÇÃO A NOSSA SENHORA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BENÇÃO FINAL E DESPEDIDA</vt:lpstr>
      <vt:lpstr>Apresentação do PowerPoint</vt:lpstr>
      <vt:lpstr>Apresentação do PowerPoint</vt:lpstr>
      <vt:lpstr>Apresentação do PowerPoint</vt:lpstr>
      <vt:lpstr>Apresentação do PowerPoint</vt:lpstr>
      <vt:lpstr>RITOS FINAIS CANTO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Bernardo Ribeiro Ferreira</dc:creator>
  <cp:lastModifiedBy>Bernardo Ribeiro Ferreira</cp:lastModifiedBy>
  <cp:revision>920</cp:revision>
  <dcterms:created xsi:type="dcterms:W3CDTF">2021-10-04T23:18:54Z</dcterms:created>
  <dcterms:modified xsi:type="dcterms:W3CDTF">2026-08-14T20:10:20Z</dcterms:modified>
</cp:coreProperties>
</file>