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slides/slide175.xml" ContentType="application/vnd.openxmlformats-officedocument.presentationml.slide+xml"/>
  <Override PartName="/ppt/slides/slide176.xml" ContentType="application/vnd.openxmlformats-officedocument.presentationml.slide+xml"/>
  <Override PartName="/ppt/slides/slide177.xml" ContentType="application/vnd.openxmlformats-officedocument.presentationml.slide+xml"/>
  <Override PartName="/ppt/slides/slide178.xml" ContentType="application/vnd.openxmlformats-officedocument.presentationml.slide+xml"/>
  <Override PartName="/ppt/slides/slide179.xml" ContentType="application/vnd.openxmlformats-officedocument.presentationml.slide+xml"/>
  <Override PartName="/ppt/slides/slide180.xml" ContentType="application/vnd.openxmlformats-officedocument.presentationml.slide+xml"/>
  <Override PartName="/ppt/slides/slide181.xml" ContentType="application/vnd.openxmlformats-officedocument.presentationml.slide+xml"/>
  <Override PartName="/ppt/slides/slide182.xml" ContentType="application/vnd.openxmlformats-officedocument.presentationml.slide+xml"/>
  <Override PartName="/ppt/slides/slide183.xml" ContentType="application/vnd.openxmlformats-officedocument.presentationml.slide+xml"/>
  <Override PartName="/ppt/slides/slide184.xml" ContentType="application/vnd.openxmlformats-officedocument.presentationml.slide+xml"/>
  <Override PartName="/ppt/slides/slide185.xml" ContentType="application/vnd.openxmlformats-officedocument.presentationml.slide+xml"/>
  <Override PartName="/ppt/slides/slide186.xml" ContentType="application/vnd.openxmlformats-officedocument.presentationml.slide+xml"/>
  <Override PartName="/ppt/slides/slide187.xml" ContentType="application/vnd.openxmlformats-officedocument.presentationml.slide+xml"/>
  <Override PartName="/ppt/slides/slide188.xml" ContentType="application/vnd.openxmlformats-officedocument.presentationml.slide+xml"/>
  <Override PartName="/ppt/slides/slide189.xml" ContentType="application/vnd.openxmlformats-officedocument.presentationml.slide+xml"/>
  <Override PartName="/ppt/slides/slide190.xml" ContentType="application/vnd.openxmlformats-officedocument.presentationml.slide+xml"/>
  <Override PartName="/ppt/slides/slide191.xml" ContentType="application/vnd.openxmlformats-officedocument.presentationml.slide+xml"/>
  <Override PartName="/ppt/slides/slide192.xml" ContentType="application/vnd.openxmlformats-officedocument.presentationml.slide+xml"/>
  <Override PartName="/ppt/slides/slide193.xml" ContentType="application/vnd.openxmlformats-officedocument.presentationml.slide+xml"/>
  <Override PartName="/ppt/slides/slide194.xml" ContentType="application/vnd.openxmlformats-officedocument.presentationml.slide+xml"/>
  <Override PartName="/ppt/slides/slide195.xml" ContentType="application/vnd.openxmlformats-officedocument.presentationml.slide+xml"/>
  <Override PartName="/ppt/slides/slide196.xml" ContentType="application/vnd.openxmlformats-officedocument.presentationml.slide+xml"/>
  <Override PartName="/ppt/slides/slide197.xml" ContentType="application/vnd.openxmlformats-officedocument.presentationml.slide+xml"/>
  <Override PartName="/ppt/slides/slide198.xml" ContentType="application/vnd.openxmlformats-officedocument.presentationml.slide+xml"/>
  <Override PartName="/ppt/slides/slide199.xml" ContentType="application/vnd.openxmlformats-officedocument.presentationml.slide+xml"/>
  <Override PartName="/ppt/slides/slide200.xml" ContentType="application/vnd.openxmlformats-officedocument.presentationml.slide+xml"/>
  <Override PartName="/ppt/slides/slide201.xml" ContentType="application/vnd.openxmlformats-officedocument.presentationml.slide+xml"/>
  <Override PartName="/ppt/slides/slide202.xml" ContentType="application/vnd.openxmlformats-officedocument.presentationml.slide+xml"/>
  <Override PartName="/ppt/slides/slide203.xml" ContentType="application/vnd.openxmlformats-officedocument.presentationml.slide+xml"/>
  <Override PartName="/ppt/slides/slide204.xml" ContentType="application/vnd.openxmlformats-officedocument.presentationml.slide+xml"/>
  <Override PartName="/ppt/slides/slide205.xml" ContentType="application/vnd.openxmlformats-officedocument.presentationml.slide+xml"/>
  <Override PartName="/ppt/slides/slide206.xml" ContentType="application/vnd.openxmlformats-officedocument.presentationml.slide+xml"/>
  <Override PartName="/ppt/slides/slide207.xml" ContentType="application/vnd.openxmlformats-officedocument.presentationml.slide+xml"/>
  <Override PartName="/ppt/slides/slide208.xml" ContentType="application/vnd.openxmlformats-officedocument.presentationml.slide+xml"/>
  <Override PartName="/ppt/slides/slide209.xml" ContentType="application/vnd.openxmlformats-officedocument.presentationml.slide+xml"/>
  <Override PartName="/ppt/slides/slide210.xml" ContentType="application/vnd.openxmlformats-officedocument.presentationml.slide+xml"/>
  <Override PartName="/ppt/slides/slide211.xml" ContentType="application/vnd.openxmlformats-officedocument.presentationml.slide+xml"/>
  <Override PartName="/ppt/slides/slide212.xml" ContentType="application/vnd.openxmlformats-officedocument.presentationml.slide+xml"/>
  <Override PartName="/ppt/slides/slide213.xml" ContentType="application/vnd.openxmlformats-officedocument.presentationml.slide+xml"/>
  <Override PartName="/ppt/slides/slide214.xml" ContentType="application/vnd.openxmlformats-officedocument.presentationml.slide+xml"/>
  <Override PartName="/ppt/slides/slide215.xml" ContentType="application/vnd.openxmlformats-officedocument.presentationml.slide+xml"/>
  <Override PartName="/ppt/slides/slide216.xml" ContentType="application/vnd.openxmlformats-officedocument.presentationml.slide+xml"/>
  <Override PartName="/ppt/slides/slide217.xml" ContentType="application/vnd.openxmlformats-officedocument.presentationml.slide+xml"/>
  <Override PartName="/ppt/slides/slide218.xml" ContentType="application/vnd.openxmlformats-officedocument.presentationml.slide+xml"/>
  <Override PartName="/ppt/slides/slide219.xml" ContentType="application/vnd.openxmlformats-officedocument.presentationml.slide+xml"/>
  <Override PartName="/ppt/slides/slide220.xml" ContentType="application/vnd.openxmlformats-officedocument.presentationml.slide+xml"/>
  <Override PartName="/ppt/slides/slide221.xml" ContentType="application/vnd.openxmlformats-officedocument.presentationml.slide+xml"/>
  <Override PartName="/ppt/slides/slide222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668" r:id="rId1"/>
  </p:sldMasterIdLst>
  <p:sldIdLst>
    <p:sldId id="3631" r:id="rId2"/>
    <p:sldId id="3802" r:id="rId3"/>
    <p:sldId id="3190" r:id="rId4"/>
    <p:sldId id="3191" r:id="rId5"/>
    <p:sldId id="2712" r:id="rId6"/>
    <p:sldId id="5020" r:id="rId7"/>
    <p:sldId id="5189" r:id="rId8"/>
    <p:sldId id="5190" r:id="rId9"/>
    <p:sldId id="5191" r:id="rId10"/>
    <p:sldId id="3539" r:id="rId11"/>
    <p:sldId id="1310" r:id="rId12"/>
    <p:sldId id="3610" r:id="rId13"/>
    <p:sldId id="3711" r:id="rId14"/>
    <p:sldId id="3712" r:id="rId15"/>
    <p:sldId id="3611" r:id="rId16"/>
    <p:sldId id="1311" r:id="rId17"/>
    <p:sldId id="3713" r:id="rId18"/>
    <p:sldId id="2838" r:id="rId19"/>
    <p:sldId id="3594" r:id="rId20"/>
    <p:sldId id="3645" r:id="rId21"/>
    <p:sldId id="423" r:id="rId22"/>
    <p:sldId id="5225" r:id="rId23"/>
    <p:sldId id="5226" r:id="rId24"/>
    <p:sldId id="5227" r:id="rId25"/>
    <p:sldId id="5228" r:id="rId26"/>
    <p:sldId id="3806" r:id="rId27"/>
    <p:sldId id="4106" r:id="rId28"/>
    <p:sldId id="4107" r:id="rId29"/>
    <p:sldId id="4577" r:id="rId30"/>
    <p:sldId id="5143" r:id="rId31"/>
    <p:sldId id="2628" r:id="rId32"/>
    <p:sldId id="4825" r:id="rId33"/>
    <p:sldId id="5087" r:id="rId34"/>
    <p:sldId id="1569" r:id="rId35"/>
    <p:sldId id="3600" r:id="rId36"/>
    <p:sldId id="4373" r:id="rId37"/>
    <p:sldId id="4709" r:id="rId38"/>
    <p:sldId id="4871" r:id="rId39"/>
    <p:sldId id="4872" r:id="rId40"/>
    <p:sldId id="5144" r:id="rId41"/>
    <p:sldId id="5192" r:id="rId42"/>
    <p:sldId id="5193" r:id="rId43"/>
    <p:sldId id="5194" r:id="rId44"/>
    <p:sldId id="4655" r:id="rId45"/>
    <p:sldId id="5195" r:id="rId46"/>
    <p:sldId id="431" r:id="rId47"/>
    <p:sldId id="3601" r:id="rId48"/>
    <p:sldId id="3523" r:id="rId49"/>
    <p:sldId id="5117" r:id="rId50"/>
    <p:sldId id="5104" r:id="rId51"/>
    <p:sldId id="5118" r:id="rId52"/>
    <p:sldId id="5105" r:id="rId53"/>
    <p:sldId id="5119" r:id="rId54"/>
    <p:sldId id="432" r:id="rId55"/>
    <p:sldId id="4679" r:id="rId56"/>
    <p:sldId id="5197" r:id="rId57"/>
    <p:sldId id="5198" r:id="rId58"/>
    <p:sldId id="5199" r:id="rId59"/>
    <p:sldId id="3132" r:id="rId60"/>
    <p:sldId id="3133" r:id="rId61"/>
    <p:sldId id="323" r:id="rId62"/>
    <p:sldId id="2638" r:id="rId63"/>
    <p:sldId id="3846" r:id="rId64"/>
    <p:sldId id="5121" r:id="rId65"/>
    <p:sldId id="5065" r:id="rId66"/>
    <p:sldId id="1623" r:id="rId67"/>
    <p:sldId id="327" r:id="rId68"/>
    <p:sldId id="3734" r:id="rId69"/>
    <p:sldId id="5200" r:id="rId70"/>
    <p:sldId id="5201" r:id="rId71"/>
    <p:sldId id="5202" r:id="rId72"/>
    <p:sldId id="5203" r:id="rId73"/>
    <p:sldId id="5066" r:id="rId74"/>
    <p:sldId id="4739" r:id="rId75"/>
    <p:sldId id="3588" r:id="rId76"/>
    <p:sldId id="3589" r:id="rId77"/>
    <p:sldId id="3616" r:id="rId78"/>
    <p:sldId id="3617" r:id="rId79"/>
    <p:sldId id="3590" r:id="rId80"/>
    <p:sldId id="3872" r:id="rId81"/>
    <p:sldId id="3873" r:id="rId82"/>
    <p:sldId id="3158" r:id="rId83"/>
    <p:sldId id="2510" r:id="rId84"/>
    <p:sldId id="2674" r:id="rId85"/>
    <p:sldId id="343" r:id="rId86"/>
    <p:sldId id="2951" r:id="rId87"/>
    <p:sldId id="345" r:id="rId88"/>
    <p:sldId id="2806" r:id="rId89"/>
    <p:sldId id="2844" r:id="rId90"/>
    <p:sldId id="779" r:id="rId91"/>
    <p:sldId id="659" r:id="rId92"/>
    <p:sldId id="661" r:id="rId93"/>
    <p:sldId id="662" r:id="rId94"/>
    <p:sldId id="5204" r:id="rId95"/>
    <p:sldId id="5128" r:id="rId96"/>
    <p:sldId id="346" r:id="rId97"/>
    <p:sldId id="658" r:id="rId98"/>
    <p:sldId id="354" r:id="rId99"/>
    <p:sldId id="2607" r:id="rId100"/>
    <p:sldId id="1629" r:id="rId101"/>
    <p:sldId id="1817" r:id="rId102"/>
    <p:sldId id="850" r:id="rId103"/>
    <p:sldId id="357" r:id="rId104"/>
    <p:sldId id="358" r:id="rId105"/>
    <p:sldId id="430" r:id="rId106"/>
    <p:sldId id="359" r:id="rId107"/>
    <p:sldId id="360" r:id="rId108"/>
    <p:sldId id="361" r:id="rId109"/>
    <p:sldId id="362" r:id="rId110"/>
    <p:sldId id="364" r:id="rId111"/>
    <p:sldId id="2949" r:id="rId112"/>
    <p:sldId id="2950" r:id="rId113"/>
    <p:sldId id="363" r:id="rId114"/>
    <p:sldId id="1630" r:id="rId115"/>
    <p:sldId id="2609" r:id="rId116"/>
    <p:sldId id="365" r:id="rId117"/>
    <p:sldId id="369" r:id="rId118"/>
    <p:sldId id="370" r:id="rId119"/>
    <p:sldId id="1905" r:id="rId120"/>
    <p:sldId id="1488" r:id="rId121"/>
    <p:sldId id="372" r:id="rId122"/>
    <p:sldId id="2725" r:id="rId123"/>
    <p:sldId id="2726" r:id="rId124"/>
    <p:sldId id="2727" r:id="rId125"/>
    <p:sldId id="373" r:id="rId126"/>
    <p:sldId id="374" r:id="rId127"/>
    <p:sldId id="375" r:id="rId128"/>
    <p:sldId id="376" r:id="rId129"/>
    <p:sldId id="462" r:id="rId130"/>
    <p:sldId id="3165" r:id="rId131"/>
    <p:sldId id="502" r:id="rId132"/>
    <p:sldId id="5205" r:id="rId133"/>
    <p:sldId id="5206" r:id="rId134"/>
    <p:sldId id="5088" r:id="rId135"/>
    <p:sldId id="463" r:id="rId136"/>
    <p:sldId id="911" r:id="rId137"/>
    <p:sldId id="4779" r:id="rId138"/>
    <p:sldId id="380" r:id="rId139"/>
    <p:sldId id="381" r:id="rId140"/>
    <p:sldId id="472" r:id="rId141"/>
    <p:sldId id="382" r:id="rId142"/>
    <p:sldId id="5174" r:id="rId143"/>
    <p:sldId id="5175" r:id="rId144"/>
    <p:sldId id="3168" r:id="rId145"/>
    <p:sldId id="3123" r:id="rId146"/>
    <p:sldId id="3124" r:id="rId147"/>
    <p:sldId id="3125" r:id="rId148"/>
    <p:sldId id="3126" r:id="rId149"/>
    <p:sldId id="2497" r:id="rId150"/>
    <p:sldId id="3862" r:id="rId151"/>
    <p:sldId id="5176" r:id="rId152"/>
    <p:sldId id="5224" r:id="rId153"/>
    <p:sldId id="3819" r:id="rId154"/>
    <p:sldId id="2732" r:id="rId155"/>
    <p:sldId id="2733" r:id="rId156"/>
    <p:sldId id="2735" r:id="rId157"/>
    <p:sldId id="2736" r:id="rId158"/>
    <p:sldId id="2737" r:id="rId159"/>
    <p:sldId id="2738" r:id="rId160"/>
    <p:sldId id="3416" r:id="rId161"/>
    <p:sldId id="4259" r:id="rId162"/>
    <p:sldId id="4261" r:id="rId163"/>
    <p:sldId id="4263" r:id="rId164"/>
    <p:sldId id="4264" r:id="rId165"/>
    <p:sldId id="4265" r:id="rId166"/>
    <p:sldId id="4266" r:id="rId167"/>
    <p:sldId id="4262" r:id="rId168"/>
    <p:sldId id="4267" r:id="rId169"/>
    <p:sldId id="4268" r:id="rId170"/>
    <p:sldId id="4269" r:id="rId171"/>
    <p:sldId id="4270" r:id="rId172"/>
    <p:sldId id="3820" r:id="rId173"/>
    <p:sldId id="4273" r:id="rId174"/>
    <p:sldId id="4274" r:id="rId175"/>
    <p:sldId id="4275" r:id="rId176"/>
    <p:sldId id="4277" r:id="rId177"/>
    <p:sldId id="4278" r:id="rId178"/>
    <p:sldId id="4279" r:id="rId179"/>
    <p:sldId id="4280" r:id="rId180"/>
    <p:sldId id="4281" r:id="rId181"/>
    <p:sldId id="4282" r:id="rId182"/>
    <p:sldId id="4283" r:id="rId183"/>
    <p:sldId id="4284" r:id="rId184"/>
    <p:sldId id="4285" r:id="rId185"/>
    <p:sldId id="4286" r:id="rId186"/>
    <p:sldId id="4287" r:id="rId187"/>
    <p:sldId id="3423" r:id="rId188"/>
    <p:sldId id="5207" r:id="rId189"/>
    <p:sldId id="5208" r:id="rId190"/>
    <p:sldId id="5209" r:id="rId191"/>
    <p:sldId id="2742" r:id="rId192"/>
    <p:sldId id="5210" r:id="rId193"/>
    <p:sldId id="5211" r:id="rId194"/>
    <p:sldId id="5212" r:id="rId195"/>
    <p:sldId id="5213" r:id="rId196"/>
    <p:sldId id="5214" r:id="rId197"/>
    <p:sldId id="5215" r:id="rId198"/>
    <p:sldId id="5216" r:id="rId199"/>
    <p:sldId id="5217" r:id="rId200"/>
    <p:sldId id="3714" r:id="rId201"/>
    <p:sldId id="5218" r:id="rId202"/>
    <p:sldId id="5219" r:id="rId203"/>
    <p:sldId id="5220" r:id="rId204"/>
    <p:sldId id="5221" r:id="rId205"/>
    <p:sldId id="5185" r:id="rId206"/>
    <p:sldId id="2753" r:id="rId207"/>
    <p:sldId id="2754" r:id="rId208"/>
    <p:sldId id="4760" r:id="rId209"/>
    <p:sldId id="4761" r:id="rId210"/>
    <p:sldId id="4762" r:id="rId211"/>
    <p:sldId id="2755" r:id="rId212"/>
    <p:sldId id="1316" r:id="rId213"/>
    <p:sldId id="1317" r:id="rId214"/>
    <p:sldId id="1521" r:id="rId215"/>
    <p:sldId id="3178" r:id="rId216"/>
    <p:sldId id="2758" r:id="rId217"/>
    <p:sldId id="839" r:id="rId218"/>
    <p:sldId id="1640" r:id="rId219"/>
    <p:sldId id="5222" r:id="rId220"/>
    <p:sldId id="4288" r:id="rId221"/>
    <p:sldId id="5223" r:id="rId222"/>
    <p:sldId id="4289" r:id="rId22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2" userDrawn="1">
          <p15:clr>
            <a:srgbClr val="A4A3A4"/>
          </p15:clr>
        </p15:guide>
        <p15:guide id="2" pos="226" userDrawn="1">
          <p15:clr>
            <a:srgbClr val="A4A3A4"/>
          </p15:clr>
        </p15:guide>
        <p15:guide id="3" pos="5534" userDrawn="1">
          <p15:clr>
            <a:srgbClr val="A4A3A4"/>
          </p15:clr>
        </p15:guide>
        <p15:guide id="4" orient="horz" pos="3385" userDrawn="1">
          <p15:clr>
            <a:srgbClr val="A4A3A4"/>
          </p15:clr>
        </p15:guide>
        <p15:guide id="5" orient="horz" pos="4088" userDrawn="1">
          <p15:clr>
            <a:srgbClr val="A4A3A4"/>
          </p15:clr>
        </p15:guide>
        <p15:guide id="6" pos="4536" userDrawn="1">
          <p15:clr>
            <a:srgbClr val="A4A3A4"/>
          </p15:clr>
        </p15:guide>
        <p15:guide id="7" pos="4309" userDrawn="1">
          <p15:clr>
            <a:srgbClr val="A4A3A4"/>
          </p15:clr>
        </p15:guide>
        <p15:guide id="8" orient="horz" pos="3135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rnardo Ribeiro Ferreira" initials="BRF" lastIdx="2" clrIdx="0">
    <p:extLst>
      <p:ext uri="{19B8F6BF-5375-455C-9EA6-DF929625EA0E}">
        <p15:presenceInfo xmlns:p15="http://schemas.microsoft.com/office/powerpoint/2012/main" userId="fe39cb9446bf5bb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1D23"/>
    <a:srgbClr val="7FB71F"/>
    <a:srgbClr val="4472C4"/>
    <a:srgbClr val="DDDEE0"/>
    <a:srgbClr val="8B65A1"/>
    <a:srgbClr val="E568A3"/>
    <a:srgbClr val="E68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16" y="114"/>
      </p:cViewPr>
      <p:guideLst>
        <p:guide orient="horz" pos="232"/>
        <p:guide pos="226"/>
        <p:guide pos="5534"/>
        <p:guide orient="horz" pos="3385"/>
        <p:guide orient="horz" pos="4088"/>
        <p:guide pos="4536"/>
        <p:guide pos="4309"/>
        <p:guide orient="horz" pos="313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viewProps" Target="viewProps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theme" Target="theme/theme1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5" Type="http://schemas.openxmlformats.org/officeDocument/2006/relationships/slide" Target="slides/slide64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51" Type="http://schemas.openxmlformats.org/officeDocument/2006/relationships/slide" Target="slides/slide150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7" Type="http://schemas.openxmlformats.org/officeDocument/2006/relationships/slide" Target="slides/slide206.xml"/><Relationship Id="rId228" Type="http://schemas.openxmlformats.org/officeDocument/2006/relationships/tableStyles" Target="tableStyles.xml"/><Relationship Id="rId13" Type="http://schemas.openxmlformats.org/officeDocument/2006/relationships/slide" Target="slides/slide12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20" Type="http://schemas.openxmlformats.org/officeDocument/2006/relationships/slide" Target="slides/slide119.xml"/><Relationship Id="rId141" Type="http://schemas.openxmlformats.org/officeDocument/2006/relationships/slide" Target="slides/slide140.xml"/><Relationship Id="rId7" Type="http://schemas.openxmlformats.org/officeDocument/2006/relationships/slide" Target="slides/slide6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8" Type="http://schemas.openxmlformats.org/officeDocument/2006/relationships/slide" Target="slides/slide217.xml"/><Relationship Id="rId24" Type="http://schemas.openxmlformats.org/officeDocument/2006/relationships/slide" Target="slides/slide23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31" Type="http://schemas.openxmlformats.org/officeDocument/2006/relationships/slide" Target="slides/slide130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208" Type="http://schemas.openxmlformats.org/officeDocument/2006/relationships/slide" Target="slides/slide207.xml"/><Relationship Id="rId14" Type="http://schemas.openxmlformats.org/officeDocument/2006/relationships/slide" Target="slides/slide13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8" Type="http://schemas.openxmlformats.org/officeDocument/2006/relationships/slide" Target="slides/slide7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presProps" Target="pres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60" Type="http://schemas.openxmlformats.org/officeDocument/2006/relationships/slide" Target="slides/slide59.xml"/><Relationship Id="rId81" Type="http://schemas.openxmlformats.org/officeDocument/2006/relationships/slide" Target="slides/slide80.xml"/><Relationship Id="rId135" Type="http://schemas.openxmlformats.org/officeDocument/2006/relationships/slide" Target="slides/slide134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202" Type="http://schemas.openxmlformats.org/officeDocument/2006/relationships/slide" Target="slides/slide201.xml"/><Relationship Id="rId223" Type="http://schemas.openxmlformats.org/officeDocument/2006/relationships/slide" Target="slides/slide22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50" Type="http://schemas.openxmlformats.org/officeDocument/2006/relationships/slide" Target="slides/slide49.xml"/><Relationship Id="rId104" Type="http://schemas.openxmlformats.org/officeDocument/2006/relationships/slide" Target="slides/slide103.xml"/><Relationship Id="rId125" Type="http://schemas.openxmlformats.org/officeDocument/2006/relationships/slide" Target="slides/slide124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13" Type="http://schemas.openxmlformats.org/officeDocument/2006/relationships/slide" Target="slides/slide212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40" Type="http://schemas.openxmlformats.org/officeDocument/2006/relationships/slide" Target="slides/slide39.xml"/><Relationship Id="rId115" Type="http://schemas.openxmlformats.org/officeDocument/2006/relationships/slide" Target="slides/slide114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19" Type="http://schemas.openxmlformats.org/officeDocument/2006/relationships/slide" Target="slides/slide18.xml"/><Relationship Id="rId224" Type="http://schemas.openxmlformats.org/officeDocument/2006/relationships/commentAuthors" Target="commentAuthors.xml"/><Relationship Id="rId30" Type="http://schemas.openxmlformats.org/officeDocument/2006/relationships/slide" Target="slides/slide2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189" Type="http://schemas.openxmlformats.org/officeDocument/2006/relationships/slide" Target="slides/slide188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6-07-17T15:40:33.707" idx="2">
    <p:pos x="4000" y="2437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912793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2707762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45753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655185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0894157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3098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53404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288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115681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969925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7" orient="horz" pos="2160" userDrawn="1">
          <p15:clr>
            <a:srgbClr val="FBAE40"/>
          </p15:clr>
        </p15:guide>
        <p15:guide id="8" pos="288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427562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381119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BR" dirty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fld id="{E602DA8A-008E-475F-B494-5578F1741E90}" type="datetimeFigureOut">
              <a:rPr lang="pt-BR" smtClean="0"/>
              <a:pPr/>
              <a:t>04/09/2026</a:t>
            </a:fld>
            <a:endParaRPr lang="pt-B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endParaRPr lang="pt-B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bg1"/>
                </a:solidFill>
                <a:latin typeface="Montserrat" panose="02000505000000020004" pitchFamily="2" charset="0"/>
              </a:defRPr>
            </a:lvl1pPr>
          </a:lstStyle>
          <a:p>
            <a:fld id="{07FF19AD-C5D9-48C2-8DBB-359BC7616446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052660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669" r:id="rId1"/>
    <p:sldLayoutId id="2147484670" r:id="rId2"/>
    <p:sldLayoutId id="2147484671" r:id="rId3"/>
    <p:sldLayoutId id="2147484672" r:id="rId4"/>
    <p:sldLayoutId id="2147484673" r:id="rId5"/>
    <p:sldLayoutId id="2147484674" r:id="rId6"/>
    <p:sldLayoutId id="2147484675" r:id="rId7"/>
    <p:sldLayoutId id="2147484676" r:id="rId8"/>
    <p:sldLayoutId id="2147484677" r:id="rId9"/>
    <p:sldLayoutId id="2147484678" r:id="rId10"/>
    <p:sldLayoutId id="214748467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b="1" kern="1200">
          <a:solidFill>
            <a:schemeClr val="bg1"/>
          </a:solidFill>
          <a:latin typeface="Montserrat Black" panose="00000A00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4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40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600" b="1" kern="1200">
          <a:solidFill>
            <a:schemeClr val="bg1"/>
          </a:solidFill>
          <a:latin typeface="Montserrat" panose="02000505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 userDrawn="1">
          <p15:clr>
            <a:srgbClr val="F26B43"/>
          </p15:clr>
        </p15:guide>
        <p15:guide id="8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B5E44D3-0250-A548-53CE-0FE020E54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502" y="-1"/>
            <a:ext cx="9213477" cy="691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2772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TERÇO DA BATALHA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>
                <a:effectLst/>
                <a:latin typeface="+mn-lt"/>
              </a:rPr>
              <a:t>DEUS </a:t>
            </a:r>
            <a:r>
              <a:rPr lang="pt-BR" i="0" dirty="0">
                <a:effectLst/>
                <a:latin typeface="+mn-lt"/>
              </a:rPr>
              <a:t>DO CÉU ME DÊ FORÇAS, JESUS CRISTO ME DÊ O PODER DO BEM. NOSSA SENHORA DA PENHA, ME DÊ CORAGEM PARA ESSA LUTA EU VENCER</a:t>
            </a:r>
          </a:p>
        </p:txBody>
      </p:sp>
    </p:spTree>
    <p:extLst>
      <p:ext uri="{BB962C8B-B14F-4D97-AF65-F5344CB8AC3E}">
        <p14:creationId xmlns:p14="http://schemas.microsoft.com/office/powerpoint/2010/main" val="42662904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74AD45-06B4-DA82-1522-39C9F5D3E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0C11863-8FB7-236E-6326-D29F388A565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7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SEM MORRER, SEM ENLOUQUECER, SEM MUITO ME ABATER. DEUS PODE, DEUS QUER ESTA BATALHA, EU HEI DE VENCER.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</a:rPr>
              <a:t>EU HEI DE VENCER (10x)</a:t>
            </a:r>
          </a:p>
        </p:txBody>
      </p:sp>
    </p:spTree>
    <p:extLst>
      <p:ext uri="{BB962C8B-B14F-4D97-AF65-F5344CB8AC3E}">
        <p14:creationId xmlns:p14="http://schemas.microsoft.com/office/powerpoint/2010/main" val="27471248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A4718-B917-DD33-F7BF-450F186C9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ACF87E5-D9E9-1A83-9630-00A71707356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0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pt-BR" i="0" dirty="0">
                <a:effectLst/>
              </a:rPr>
              <a:t>A VITÓRIA É NOSSA PELO SANGUE DE JESUS.</a:t>
            </a:r>
            <a:endParaRPr kumimoji="0" lang="pt-BR" altLang="pt-BR" sz="4400" i="0" u="none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45787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06188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CANTO DE ENTRADA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VEREI OS MILAGRES VÃO SURGIR</a:t>
            </a:r>
            <a:br>
              <a:rPr lang="pt-BR" dirty="0"/>
            </a:br>
            <a:r>
              <a:rPr lang="pt-BR" dirty="0"/>
              <a:t>EU VEREI OS MILAGRES VÃO SURGIR</a:t>
            </a:r>
            <a:br>
              <a:rPr lang="pt-BR" dirty="0"/>
            </a:br>
            <a:r>
              <a:rPr lang="pt-BR" dirty="0"/>
              <a:t>DIANTE DE MIM, DIANTE DE MIM</a:t>
            </a:r>
          </a:p>
        </p:txBody>
      </p:sp>
    </p:spTree>
    <p:extLst>
      <p:ext uri="{BB962C8B-B14F-4D97-AF65-F5344CB8AC3E}">
        <p14:creationId xmlns:p14="http://schemas.microsoft.com/office/powerpoint/2010/main" val="4278285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45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PROFETIZAREI E AS MURALHAS VÃO CAIR</a:t>
            </a:r>
            <a:br>
              <a:rPr lang="pt-BR" dirty="0"/>
            </a:br>
            <a:r>
              <a:rPr lang="pt-BR" dirty="0"/>
              <a:t>PROFETIZAREI E AS MURALHAS VÃO CAIR</a:t>
            </a:r>
            <a:br>
              <a:rPr lang="pt-BR" dirty="0"/>
            </a:br>
            <a:r>
              <a:rPr lang="pt-BR" dirty="0"/>
              <a:t>DIANTE DE MIM, DIANTE DE MIM</a:t>
            </a:r>
            <a:br>
              <a:rPr lang="pt-BR" dirty="0"/>
            </a:br>
            <a:r>
              <a:rPr lang="pt-BR" dirty="0"/>
              <a:t>TUDO QUE ELE DISSE SOBRE MIM VAI SE CUMPRIR</a:t>
            </a:r>
            <a:br>
              <a:rPr lang="pt-BR" dirty="0"/>
            </a:br>
            <a:r>
              <a:rPr lang="pt-BR" dirty="0"/>
              <a:t>NO NOME DE JESUS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6594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QUE ELE DISSE SOBRE MIM VAI SE CUMPRIR</a:t>
            </a:r>
            <a:br>
              <a:rPr lang="pt-BR" dirty="0"/>
            </a:br>
            <a:r>
              <a:rPr lang="pt-BR" dirty="0"/>
              <a:t>TUDO QUE ELE DISSE SOBRE MIM VAI SE CUMPRIR</a:t>
            </a:r>
            <a:br>
              <a:rPr lang="pt-BR" dirty="0"/>
            </a:br>
            <a:r>
              <a:rPr lang="pt-BR" dirty="0"/>
              <a:t>POIS TENHO A MARCA DA VITÓRIA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7200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F5CB68-A2F6-E46E-E9A0-85327661B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BA5B0F0-24FA-3ABC-4802-B77EAC1EF88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4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MARCA DA VITÓRIA, MARCA DA VITÓRIA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MARCA DA VITÓRIA, MARCA DA VITÓRIA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MARCA DA VITÓRIA, MARCA DA VITÓRIA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MARCA DA VITÓRIA, MARCA DA VITÓRIA</a:t>
            </a:r>
          </a:p>
        </p:txBody>
      </p:sp>
    </p:spTree>
    <p:extLst>
      <p:ext uri="{BB962C8B-B14F-4D97-AF65-F5344CB8AC3E}">
        <p14:creationId xmlns:p14="http://schemas.microsoft.com/office/powerpoint/2010/main" val="26572576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86540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4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TEM SEDE DE TI, Ó MEU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SUSPIRA POR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TEM SEDE DE TI, Ó MEU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SUSPIRA POR TI</a:t>
            </a:r>
          </a:p>
        </p:txBody>
      </p:sp>
    </p:spTree>
    <p:extLst>
      <p:ext uri="{BB962C8B-B14F-4D97-AF65-F5344CB8AC3E}">
        <p14:creationId xmlns:p14="http://schemas.microsoft.com/office/powerpoint/2010/main" val="36130589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40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SOPRA EM NÓS, SOPRA EM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SOMOS TEUS FILHOS, Ó PAI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ESTAMOS REUNIDOS EM TEU NOME</a:t>
            </a:r>
          </a:p>
        </p:txBody>
      </p:sp>
    </p:spTree>
    <p:extLst>
      <p:ext uri="{BB962C8B-B14F-4D97-AF65-F5344CB8AC3E}">
        <p14:creationId xmlns:p14="http://schemas.microsoft.com/office/powerpoint/2010/main" val="3465056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726393-CE0F-2257-71F7-991DDA8363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5A09AF3-6854-6641-0D80-88D198E6A6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4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TEM SEDE DE TI, Ó MEU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SUSPIRA POR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TEM SEDE DE TI, Ó MEU DEUS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MINH'ALMA SUSPIRA POR TI</a:t>
            </a:r>
          </a:p>
        </p:txBody>
      </p:sp>
    </p:spTree>
    <p:extLst>
      <p:ext uri="{BB962C8B-B14F-4D97-AF65-F5344CB8AC3E}">
        <p14:creationId xmlns:p14="http://schemas.microsoft.com/office/powerpoint/2010/main" val="36025988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E46F5-7B39-E6D2-D717-668796C49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F395944-AC6E-A6CB-E02A-3311A7DAF0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40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SOPRA EM NÓS, SOPRA EM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SOMOS TEUS FILHOS, Ó PAI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ESTAMOS REUNIDOS EM TEU NOME</a:t>
            </a:r>
          </a:p>
        </p:txBody>
      </p:sp>
    </p:spTree>
    <p:extLst>
      <p:ext uri="{BB962C8B-B14F-4D97-AF65-F5344CB8AC3E}">
        <p14:creationId xmlns:p14="http://schemas.microsoft.com/office/powerpoint/2010/main" val="257323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3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Ó VENTO IMPETUOSO, VEM NESTE LUGAR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FORTALECE O QUE É FRACO COM TEU PODER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RASGUE O CÉU, Ó MEU PAI, SOPRA HOJE AQUI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VEM, ESPÍRITO SANTO, VEM</a:t>
            </a:r>
          </a:p>
        </p:txBody>
      </p:sp>
    </p:spTree>
    <p:extLst>
      <p:ext uri="{BB962C8B-B14F-4D97-AF65-F5344CB8AC3E}">
        <p14:creationId xmlns:p14="http://schemas.microsoft.com/office/powerpoint/2010/main" val="39089032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7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SOPRA EM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SOPRA EM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SOPRA EM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SOPRA EM NÓS</a:t>
            </a:r>
          </a:p>
        </p:txBody>
      </p:sp>
    </p:spTree>
    <p:extLst>
      <p:ext uri="{BB962C8B-B14F-4D97-AF65-F5344CB8AC3E}">
        <p14:creationId xmlns:p14="http://schemas.microsoft.com/office/powerpoint/2010/main" val="25703740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21744-442E-B795-BACA-F36B6DF9BE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4BD385B-8D15-F5BA-4F83-3C3F9B9C9B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3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Ó VENTO IMPETUOSO, VEM NESTE LUGAR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FORTALECE O QUE É FRACO COM TEU PODER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RASGUE O CÉU, Ó MEU PAI, SOPRA HOJE AQUI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VEM, ESPÍRITO SANTO, VEM</a:t>
            </a:r>
          </a:p>
        </p:txBody>
      </p:sp>
    </p:spTree>
    <p:extLst>
      <p:ext uri="{BB962C8B-B14F-4D97-AF65-F5344CB8AC3E}">
        <p14:creationId xmlns:p14="http://schemas.microsoft.com/office/powerpoint/2010/main" val="1748746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9162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SAUDAÇÃO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EM NOME DO PAI E DO FILHO E DO ESPÍRITO SANTO.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069334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47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DEUS DA ESPERANÇA, QUE NOS CUMULA DE TODA ALEGRIA E PAZ EM NOSSA FÉ, PELA AÇÃO DO ESPÍRITO SANTO,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BENDITO SEJA DEUS, QUE NOS REUNIU NO AMOR DE CRISTO. </a:t>
            </a:r>
            <a:endParaRPr lang="pt-BR" i="0" u="none" strike="noStrike" baseline="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15303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5735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27C5-826F-8609-A32D-3F3D7CDF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CC1B3B1-E635-8C9A-E8C6-C0747A3938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ESTOU AQUI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PRA SER AMADO E TE AMAR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 OLHAR NOS OLHOS E DEIXAR-ME APAIXONAR</a:t>
            </a:r>
          </a:p>
        </p:txBody>
      </p:sp>
    </p:spTree>
    <p:extLst>
      <p:ext uri="{BB962C8B-B14F-4D97-AF65-F5344CB8AC3E}">
        <p14:creationId xmlns:p14="http://schemas.microsoft.com/office/powerpoint/2010/main" val="36633301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296C5-867B-77AF-C9C0-4BF3CE83D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47236DC-C26E-6890-B14E-97AD48FFEC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8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DIANTE DE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PRA ME RENDER AO TEU AMOR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CONFESSAR MINHAS FRAQUEZAS, SOU PECADOR</a:t>
            </a:r>
          </a:p>
        </p:txBody>
      </p:sp>
    </p:spTree>
    <p:extLst>
      <p:ext uri="{BB962C8B-B14F-4D97-AF65-F5344CB8AC3E}">
        <p14:creationId xmlns:p14="http://schemas.microsoft.com/office/powerpoint/2010/main" val="11313554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4C9A1-1C15-5715-13E8-05BCF63D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EF3BD2B-62CA-8CC2-7290-C4F88AD3A8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TAMBÉM ESTOU AQUI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PRA PEDIR PERDÃO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PELAS ALMAS QUE AINDA NÃO BUSCAM TEU CORAÇÃO</a:t>
            </a:r>
          </a:p>
        </p:txBody>
      </p:sp>
    </p:spTree>
    <p:extLst>
      <p:ext uri="{BB962C8B-B14F-4D97-AF65-F5344CB8AC3E}">
        <p14:creationId xmlns:p14="http://schemas.microsoft.com/office/powerpoint/2010/main" val="19423184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01DBB-7DC7-F268-5530-58320C638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599E466-450F-EA2C-8678-451279A661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 AMAR POR QUEM NÃO TE AMA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 ADORAR POR QUEM NÃO TE ADORA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ESPERAR POR QUEM NÃO ESPERA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PELOS QUE NÃO CREEM, EU ESTOU AQUI</a:t>
            </a:r>
          </a:p>
        </p:txBody>
      </p:sp>
    </p:spTree>
    <p:extLst>
      <p:ext uri="{BB962C8B-B14F-4D97-AF65-F5344CB8AC3E}">
        <p14:creationId xmlns:p14="http://schemas.microsoft.com/office/powerpoint/2010/main" val="40138784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PADRE: DEUS TODO-PODEROSO TENHA COMPAIXÃO DE NÓS, PERDOE OS NOSSOS PECADOS E NOS CONDUZA À VIDA ETERNA.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AMÉM.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3076628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70969-A131-9107-497F-47BE71410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BDD2CFA-7F0A-CEBF-4957-587580A210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728395"/>
            <a:ext cx="8426451" cy="33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SENHOR,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SENHOR,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2907334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E1C956-F1E0-E7F4-92F4-A208EF33B6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8015153-6BB1-D7A2-8117-F2172F7513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728395"/>
            <a:ext cx="8426451" cy="33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CRISTO,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CRISTO,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333904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CB10B-8D33-8CF4-198B-091135499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D791868-F6E1-1572-B53B-BA92BF543C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728395"/>
            <a:ext cx="8426451" cy="33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PADRE: SENHOR, TENDE PIEDADE DE NÓS.</a:t>
            </a:r>
          </a:p>
          <a:p>
            <a:pPr marL="0" marR="0" indent="0" algn="ctr" rtl="0">
              <a:buNone/>
            </a:pPr>
            <a:endParaRPr lang="pt-BR" dirty="0"/>
          </a:p>
          <a:p>
            <a:pPr marL="0" marR="0" indent="0" algn="ctr" rtl="0">
              <a:buNone/>
            </a:pPr>
            <a:r>
              <a:rPr lang="pt-BR" dirty="0"/>
              <a:t>TODOS: SENHOR, TENDE PIEDADE DE NÓS.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772634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99441C-2A92-7BD6-8725-27ECDA884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7125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RITOS INICIAIS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COLETA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OREMOS: SENHOR DEUS, CONCEDEI AOS VOSSOS SERVOS E SERVAS A PERFEITA SAÚDE DE ALMA E DE CORPO, E, PELA GLORIOSA INTERCESSÃO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754777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F63D8-4F8C-774D-B64A-D6FFD69F6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B431611-C1EA-5132-E341-18DCAFB1B2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6248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DA BEM-AVENTURADA SEMPRE VIRGEM MARIA, LIVRAI-NOS DAS TRISTEZAS DO TEMPO PRESENTE E CONDUZI-NOS ÀS ALEGRIAS ETERNAS. POR NOSSO SENHOR JESUS CRISTO, VOSSO FILHO, QUE É DEUS, E CONVOSCO VIVE</a:t>
            </a:r>
          </a:p>
        </p:txBody>
      </p:sp>
    </p:spTree>
    <p:extLst>
      <p:ext uri="{BB962C8B-B14F-4D97-AF65-F5344CB8AC3E}">
        <p14:creationId xmlns:p14="http://schemas.microsoft.com/office/powerpoint/2010/main" val="9030076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B00180-7FDF-B561-5F33-B403058AA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E997216-37BA-7735-5D1E-63585BF593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60344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REINA, NA UNIDADE DO ESPÍRITO SANTO, POR TODOS OS SÉCULOS DOS SÉCULOS.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51238616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651891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2097809"/>
          </a:xfrm>
        </p:spPr>
        <p:txBody>
          <a:bodyPr>
            <a:noAutofit/>
          </a:bodyPr>
          <a:lstStyle/>
          <a:p>
            <a:pPr algn="ctr"/>
            <a:r>
              <a:rPr lang="pt-BR" b="0" dirty="0">
                <a:latin typeface="+mj-lt"/>
              </a:rPr>
              <a:t>LITURGIA DA PALAVRA</a:t>
            </a:r>
            <a:br>
              <a:rPr lang="pt-BR" b="0" dirty="0">
                <a:latin typeface="+mj-lt"/>
              </a:rPr>
            </a:br>
            <a:r>
              <a:rPr lang="pt-BR" b="0" dirty="0">
                <a:latin typeface="+mj-lt"/>
              </a:rPr>
              <a:t>PRIMEIRA LEITURA</a:t>
            </a:r>
            <a:br>
              <a:rPr lang="pt-BR" b="0" dirty="0">
                <a:latin typeface="+mj-lt"/>
              </a:rPr>
            </a:br>
            <a:r>
              <a:rPr lang="pt-BR" b="0" dirty="0"/>
              <a:t>1Cor 4,6b-15</a:t>
            </a:r>
            <a:endParaRPr lang="pt-BR" b="0" dirty="0">
              <a:latin typeface="+mj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466109"/>
            <a:ext cx="8426451" cy="4023591"/>
          </a:xfrm>
        </p:spPr>
        <p:txBody>
          <a:bodyPr anchor="ctr"/>
          <a:lstStyle/>
          <a:p>
            <a:pPr marL="0" indent="0" algn="ctr" fontAlgn="base">
              <a:buNone/>
            </a:pPr>
            <a:r>
              <a:rPr lang="pt-BR" i="1" u="sng" dirty="0"/>
              <a:t>LEITURA DA PRIMEIRA CARTA DE SÃO PAULO AOS CORÍNTIOS</a:t>
            </a:r>
          </a:p>
          <a:p>
            <a:pPr marL="0" indent="0" algn="ctr" fontAlgn="base">
              <a:buNone/>
            </a:pPr>
            <a:r>
              <a:rPr lang="pt-BR" dirty="0"/>
              <a:t>IRMÃOS, APLIQUEI ESSA DOUTRINA A MIM E A APOLO, POR CAUSA DE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369396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9461FB-BA1B-16F8-F6DA-F4ADAE3654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8269493-0B68-2589-9C85-740A44C3EF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VÓS, PARA QUE O NOSSO EXEMPLO VOS ENSINE A NÃO VOS INCHAR DE ORGULHO, TOMANDO O PARTIDO DE UM CONTRA OUTRO, E A "NÃO IR ALÉM DAQUILO QUE ESTÁ ESCRITO". COM EFEITO, </a:t>
            </a:r>
          </a:p>
        </p:txBody>
      </p:sp>
    </p:spTree>
    <p:extLst>
      <p:ext uri="{BB962C8B-B14F-4D97-AF65-F5344CB8AC3E}">
        <p14:creationId xmlns:p14="http://schemas.microsoft.com/office/powerpoint/2010/main" val="780231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A2D720-7211-5BC5-14C0-2CE2B72845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9F6BC9A-B58E-CF52-2E9A-7D01DA4155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5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QUEM É QUE TE FAZ MELHOR QUE OS OUTROS? O QUE TENS QUE NÃO TENHAS RECEBIDO? MAS, SE RECEBESTE TUDO QUE TENS, POR QUE, ENTÃO, TE GLORIAS, COMO SE NÃO O TIVESSES RECEBIDO? VÓS</a:t>
            </a:r>
          </a:p>
        </p:txBody>
      </p:sp>
    </p:spTree>
    <p:extLst>
      <p:ext uri="{BB962C8B-B14F-4D97-AF65-F5344CB8AC3E}">
        <p14:creationId xmlns:p14="http://schemas.microsoft.com/office/powerpoint/2010/main" val="16243313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BFB24-71E5-9520-2841-6BAB9C0389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4EAA94E-45CA-DC41-D493-54785039C50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6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JÁ ESTAIS SACIADOS! JÁ VOS ENRIQUECESTES! SEM NÓS, JÁ COMEÇASTES A REINAR! OXALÁ ESTIVÉSSEIS MESMO REINANDO, PARA NÓS TAMBÉM REINARMOS CONVOSCO! NA VERDADE, </a:t>
            </a:r>
          </a:p>
        </p:txBody>
      </p:sp>
    </p:spTree>
    <p:extLst>
      <p:ext uri="{BB962C8B-B14F-4D97-AF65-F5344CB8AC3E}">
        <p14:creationId xmlns:p14="http://schemas.microsoft.com/office/powerpoint/2010/main" val="31435894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CB5008-9480-46CE-3AE9-D44B43751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9076888-094A-9DF3-FFCC-F3A85B95D04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PARECE-ME QUE DEUS NOS APRESENTOU, A NÓS APÓSTOLOS, EM ÚLTIMO LUGAR, COMO PESSOAS CONDENADAS À MORTE. TORNAMO-NOS UM ESPETÁCULO PARA O MUNDO, PARA OS ANJOS E</a:t>
            </a:r>
          </a:p>
        </p:txBody>
      </p:sp>
    </p:spTree>
    <p:extLst>
      <p:ext uri="{BB962C8B-B14F-4D97-AF65-F5344CB8AC3E}">
        <p14:creationId xmlns:p14="http://schemas.microsoft.com/office/powerpoint/2010/main" val="37365115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7F8389-44AA-3188-29AD-EC230A38D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C71A938-DDDB-D176-40C1-1357FFF117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OS HOMENS. NÓS SOMOS OS TOLOS POR CAUSA DE CRISTO, VÓS, PORÉM, OS SÁBIOS NAS COISAS DE CRISTO. NÓS SOMOS OS FRACOS; VÓS, OS FORTES. VÓS SOIS TRATADOS COM TODA A ESTIMA E</a:t>
            </a:r>
          </a:p>
        </p:txBody>
      </p:sp>
    </p:spTree>
    <p:extLst>
      <p:ext uri="{BB962C8B-B14F-4D97-AF65-F5344CB8AC3E}">
        <p14:creationId xmlns:p14="http://schemas.microsoft.com/office/powerpoint/2010/main" val="292379637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8FED04-44FB-A5F0-7284-E70296122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F9DE47D-3BFD-B162-C26B-988CF012AD9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8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ATENÇÃO, E NÓS, COM TODO O DESPREZO. ATÉ À PRESENTE HORA, PADECEMOS FOME, SEDE E NUDEZ; SOMOS ESBOFETEADOS E VIVEMOS ERRANTES; FADIGAMO-NOS, </a:t>
            </a:r>
          </a:p>
        </p:txBody>
      </p:sp>
    </p:spTree>
    <p:extLst>
      <p:ext uri="{BB962C8B-B14F-4D97-AF65-F5344CB8AC3E}">
        <p14:creationId xmlns:p14="http://schemas.microsoft.com/office/powerpoint/2010/main" val="155095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F5BE98-74C4-FEEF-9F8C-E8C199E9C8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EC5EF15-8BEA-5170-0021-3A059D0DA17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7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TRABALHANDO COM AS NOSSAS MÃOS; SOMOS INJURIADOS, E ABENÇOAMOS; SOMOS PERSEGUIDOS, E SUPORTAMOS; SOMOS CALUNIADOS, E EXORTAMOS. TORNAMO-</a:t>
            </a:r>
          </a:p>
        </p:txBody>
      </p:sp>
    </p:spTree>
    <p:extLst>
      <p:ext uri="{BB962C8B-B14F-4D97-AF65-F5344CB8AC3E}">
        <p14:creationId xmlns:p14="http://schemas.microsoft.com/office/powerpoint/2010/main" val="24591446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5365A-1E18-E96E-A257-B5F52072E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59788A3-B5B5-DF4A-74DE-CA6E90B9DB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50947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NOS COMO QUE O LIXO DO MUNDO, A ESCÓRIA DO UNIVERSO, ATÉ AO PRESENTE. ESCREVO-VOS TUDO ISTO, NÃO COM A INTENÇÃO DE VOS ENVERGONHAR, MAS PARA VOS ADMOESTAR COMO</a:t>
            </a:r>
          </a:p>
        </p:txBody>
      </p:sp>
    </p:spTree>
    <p:extLst>
      <p:ext uri="{BB962C8B-B14F-4D97-AF65-F5344CB8AC3E}">
        <p14:creationId xmlns:p14="http://schemas.microsoft.com/office/powerpoint/2010/main" val="251446362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AA89A9-210B-2228-CA0A-D350FE555A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C898C2B-BF5C-78EA-E895-86830378399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MEUS FILHOS QUERIDOS. DE FATO, MESMO QUE TIVÉSSEIS DEZ MIL EDUCADORES NA VIDA EM CRISTO, NÃO TENDES MUITOS PAIS. POIS FUI EU QUE, PELO ANÚNCIO DO EVANGELHO, VOS GEREI</a:t>
            </a:r>
          </a:p>
        </p:txBody>
      </p:sp>
    </p:spTree>
    <p:extLst>
      <p:ext uri="{BB962C8B-B14F-4D97-AF65-F5344CB8AC3E}">
        <p14:creationId xmlns:p14="http://schemas.microsoft.com/office/powerpoint/2010/main" val="105686292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B74F0E-2F41-C9C1-E694-F4C4384B1B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72F17CD-A6C6-AFFD-908D-07FFC3E0CA4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5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EM JESUS CRISTO. PALAVRA DO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GRAÇAS A DEUS.</a:t>
            </a:r>
          </a:p>
        </p:txBody>
      </p:sp>
    </p:spTree>
    <p:extLst>
      <p:ext uri="{BB962C8B-B14F-4D97-AF65-F5344CB8AC3E}">
        <p14:creationId xmlns:p14="http://schemas.microsoft.com/office/powerpoint/2010/main" val="39714436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05384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6" y="368300"/>
            <a:ext cx="8426450" cy="209780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SALMO RESPONSORIAL</a:t>
            </a:r>
            <a:br>
              <a:rPr lang="pt-BR" dirty="0">
                <a:latin typeface="+mj-lt"/>
              </a:rPr>
            </a:br>
            <a:r>
              <a:rPr lang="pt-BR" sz="3800" b="0" dirty="0" err="1"/>
              <a:t>Sl</a:t>
            </a:r>
            <a:r>
              <a:rPr lang="pt-BR" sz="3800" b="0" dirty="0"/>
              <a:t> 144(145),17-18.19-20.21 (R. 18a)</a:t>
            </a:r>
            <a:endParaRPr lang="pt-BR" sz="3800" dirty="0">
              <a:latin typeface="+mj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466109"/>
            <a:ext cx="8426451" cy="4023591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REFRÃO: </a:t>
            </a:r>
            <a:r>
              <a:rPr lang="pt-BR" dirty="0"/>
              <a:t>O SENHOR ESTÁ PERTO DE QUEM O INVOCA!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2574121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579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1. É JUSTO O SENHOR EM SEUS CAMINHOS, É SANTO EM TODA OBRA QUE ELE FAZ. ELE ESTÁ PERTO DA PESSOA QUE O INVOCA, </a:t>
            </a:r>
          </a:p>
        </p:txBody>
      </p:sp>
    </p:spTree>
    <p:extLst>
      <p:ext uri="{BB962C8B-B14F-4D97-AF65-F5344CB8AC3E}">
        <p14:creationId xmlns:p14="http://schemas.microsoft.com/office/powerpoint/2010/main" val="5168110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7ED140-FFAD-EFCA-9EC7-2967A65DB2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CEC1D0E-F60E-958A-4209-58BD4FE380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880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 TODO AQUELE QUE O INVOCA LEALMENTE. 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O SENHOR ESTÁ PERTO DE QUEM O INVOCA!</a:t>
            </a:r>
          </a:p>
        </p:txBody>
      </p:sp>
    </p:spTree>
    <p:extLst>
      <p:ext uri="{BB962C8B-B14F-4D97-AF65-F5344CB8AC3E}">
        <p14:creationId xmlns:p14="http://schemas.microsoft.com/office/powerpoint/2010/main" val="342583736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B06DA7-9E60-A76C-C355-84F61F915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7CB836D-1F60-624A-67DE-8C9D970B89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880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2. O SENHOR CUMPRE OS DESEJOS DOS QUE O TEMEM, ELE ESCUTA OS SEUS CLAMORES E OS SALVA. O SENHOR GUARDA TODO AQUELE QUE O AMA, </a:t>
            </a:r>
          </a:p>
        </p:txBody>
      </p:sp>
    </p:spTree>
    <p:extLst>
      <p:ext uri="{BB962C8B-B14F-4D97-AF65-F5344CB8AC3E}">
        <p14:creationId xmlns:p14="http://schemas.microsoft.com/office/powerpoint/2010/main" val="31366703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C3AC6-BDDE-75AA-E727-7A34BECDC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0A5179E-0717-4F93-CB56-84DA9C66B2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18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DISPERSA E EXTERMINA OS QUE SÃO ÍMPIOS. 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O SENHOR ESTÁ PERTO DE QUEM O INVOCA!</a:t>
            </a:r>
          </a:p>
        </p:txBody>
      </p:sp>
    </p:spTree>
    <p:extLst>
      <p:ext uri="{BB962C8B-B14F-4D97-AF65-F5344CB8AC3E}">
        <p14:creationId xmlns:p14="http://schemas.microsoft.com/office/powerpoint/2010/main" val="355929765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AF2AD5-DACF-846D-567C-FE4275C22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3BCD55E-D4AD-9ADA-1888-19FB99397E1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579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3. QUE A MINHA BOCA CANTE A GLÓRIA DO SENHOR E QUE BENDIGA TODO SER SEU NOME SANTO DESDE AGORA, </a:t>
            </a:r>
          </a:p>
        </p:txBody>
      </p:sp>
    </p:spTree>
    <p:extLst>
      <p:ext uri="{BB962C8B-B14F-4D97-AF65-F5344CB8AC3E}">
        <p14:creationId xmlns:p14="http://schemas.microsoft.com/office/powerpoint/2010/main" val="361478049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3DBF0F-26DB-69DA-EA6D-F13C0EC5D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9955CD8-9058-042F-3AEE-CC2AEF86BE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881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SEMPRE E PELOS SÉCULOS.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REFRÃO: O SENHOR ESTÁ PERTO DE QUEM O INVOCA!</a:t>
            </a:r>
          </a:p>
        </p:txBody>
      </p:sp>
    </p:spTree>
    <p:extLst>
      <p:ext uri="{BB962C8B-B14F-4D97-AF65-F5344CB8AC3E}">
        <p14:creationId xmlns:p14="http://schemas.microsoft.com/office/powerpoint/2010/main" val="75852691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266652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9095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ACLAMAÇÃO AO EVANGELHO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QUANDO ESTAMOS UNIDOS, ESTÁS ENTRE NÓS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NOS FALARÁS DA TUA VIDA</a:t>
            </a:r>
          </a:p>
        </p:txBody>
      </p:sp>
    </p:spTree>
    <p:extLst>
      <p:ext uri="{BB962C8B-B14F-4D97-AF65-F5344CB8AC3E}">
        <p14:creationId xmlns:p14="http://schemas.microsoft.com/office/powerpoint/2010/main" val="163146772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6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ALELUIA, ALELUIA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ALELUIA, ALELUIA</a:t>
            </a:r>
          </a:p>
        </p:txBody>
      </p:sp>
    </p:spTree>
    <p:extLst>
      <p:ext uri="{BB962C8B-B14F-4D97-AF65-F5344CB8AC3E}">
        <p14:creationId xmlns:p14="http://schemas.microsoft.com/office/powerpoint/2010/main" val="180677537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54B4CA-39D5-5DF3-0E34-2F8CA5428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9F163D3-F3B5-2A24-341C-4D88684271D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37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ESTE NOSSO MUNDO SENTIDO TERÁ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 TUA PALAVRA RENOVAR</a:t>
            </a:r>
          </a:p>
        </p:txBody>
      </p:sp>
    </p:spTree>
    <p:extLst>
      <p:ext uri="{BB962C8B-B14F-4D97-AF65-F5344CB8AC3E}">
        <p14:creationId xmlns:p14="http://schemas.microsoft.com/office/powerpoint/2010/main" val="206915014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6D8AC7-B545-B6D5-694E-02BC44B6E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317E2D0-5BF5-AE87-DC1D-6C186BCE7E6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6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ALELUIA, ALELUIA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ALELUIA, ALELUIA, ALELUIA</a:t>
            </a:r>
          </a:p>
        </p:txBody>
      </p:sp>
    </p:spTree>
    <p:extLst>
      <p:ext uri="{BB962C8B-B14F-4D97-AF65-F5344CB8AC3E}">
        <p14:creationId xmlns:p14="http://schemas.microsoft.com/office/powerpoint/2010/main" val="113876955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339586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5" y="421699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DA PALAVRA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EVANGELHO</a:t>
            </a:r>
            <a:br>
              <a:rPr lang="pt-BR" dirty="0">
                <a:latin typeface="+mj-lt"/>
              </a:rPr>
            </a:br>
            <a:r>
              <a:rPr lang="pt-BR" b="0" dirty="0" err="1"/>
              <a:t>Lc</a:t>
            </a:r>
            <a:r>
              <a:rPr lang="pt-BR" b="0" dirty="0"/>
              <a:t> 6,1-5</a:t>
            </a:r>
            <a:endParaRPr lang="pt-BR" dirty="0">
              <a:latin typeface="+mj-l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5458627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2422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strike="noStrike" dirty="0">
                <a:latin typeface="+mn-lt"/>
              </a:rPr>
              <a:t>PADRE: † PROCLAMAÇÃO DO EVANGELHO DE JESUS CRISTO SEGUNDO LUCAS.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strike="noStrike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>
                <a:latin typeface="+mn-lt"/>
              </a:rPr>
              <a:t>TODOS: GLÓRIA A VÓS, SENHOR.</a:t>
            </a:r>
          </a:p>
        </p:txBody>
      </p:sp>
    </p:spTree>
    <p:extLst>
      <p:ext uri="{BB962C8B-B14F-4D97-AF65-F5344CB8AC3E}">
        <p14:creationId xmlns:p14="http://schemas.microsoft.com/office/powerpoint/2010/main" val="3800012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1014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>
                <a:latin typeface="+mn-lt"/>
              </a:rPr>
              <a:t>PADRE: </a:t>
            </a:r>
            <a:r>
              <a:rPr lang="pt-BR" dirty="0"/>
              <a:t>NUM SÁBADO, JESUS ESTAVA PASSANDO ATRAVÉS DE PLANTAÇÕES DE TRIGO. SEUS DISCÍPULOS ARRANCAVAM E COMIAM AS ESPIGAS, DEBULHANDO-AS COM AS MÃOS. ENTÃO ALGUNS FARISEUS DISSERAM: "POR</a:t>
            </a:r>
          </a:p>
        </p:txBody>
      </p:sp>
    </p:spTree>
    <p:extLst>
      <p:ext uri="{BB962C8B-B14F-4D97-AF65-F5344CB8AC3E}">
        <p14:creationId xmlns:p14="http://schemas.microsoft.com/office/powerpoint/2010/main" val="151956860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1012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QUE FAZEIS O QUE NÃO É PERMITIDO EM DIA DE SÁBADO?“ JESUS RESPONDEU-LHES: "ACASO VÓS NÃO LESTES O QUE DAVI E SEUS COMPANHEIROS FIZERAM, QUANDO ESTAVAM SENTINDO FOME? DAVI</a:t>
            </a:r>
          </a:p>
        </p:txBody>
      </p:sp>
    </p:spTree>
    <p:extLst>
      <p:ext uri="{BB962C8B-B14F-4D97-AF65-F5344CB8AC3E}">
        <p14:creationId xmlns:p14="http://schemas.microsoft.com/office/powerpoint/2010/main" val="158585394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FAB693-C7C2-6565-94DA-7D3CA7064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0FDB35F-AE5F-A937-CF31-AA063760440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10129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ENTROU NA CASA DE DEUS, PEGOU DOS PÃES OFERECIDOS A DEUS E OS COMEU, E AINDA POR CIMA OS DEU A SEUS COMPANHEIROS. NO ENTANTO, SÓ OS SACERDOTES PODEM COMER DESSES PÃES". E</a:t>
            </a:r>
          </a:p>
        </p:txBody>
      </p:sp>
    </p:spTree>
    <p:extLst>
      <p:ext uri="{BB962C8B-B14F-4D97-AF65-F5344CB8AC3E}">
        <p14:creationId xmlns:p14="http://schemas.microsoft.com/office/powerpoint/2010/main" val="180003258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99392-52D5-C463-413B-375706723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9B14834-C832-653C-487B-6AB764A9E96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buNone/>
            </a:pPr>
            <a:r>
              <a:rPr lang="pt-BR" dirty="0"/>
              <a:t>JESUS ACRESCENTOU: "O FILHO DO HOMEM É SENHOR TAMBÉM DO SÁBADO". PALAVRA DA SALVAÇÃO.</a:t>
            </a:r>
          </a:p>
          <a:p>
            <a:pPr marL="0" indent="0" algn="ctr" fontAlgn="base">
              <a:spcBef>
                <a:spcPts val="0"/>
              </a:spcBef>
              <a:buNone/>
            </a:pPr>
            <a:endParaRPr lang="pt-BR" dirty="0"/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TODOS: GLÓRIA A VÓS, SENHOR.</a:t>
            </a:r>
          </a:p>
        </p:txBody>
      </p:sp>
    </p:spTree>
    <p:extLst>
      <p:ext uri="{BB962C8B-B14F-4D97-AF65-F5344CB8AC3E}">
        <p14:creationId xmlns:p14="http://schemas.microsoft.com/office/powerpoint/2010/main" val="233707487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116997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673779"/>
            <a:ext cx="8426451" cy="1505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sz="5100" i="0" u="none" strike="noStrike" dirty="0">
                <a:latin typeface="+mj-lt"/>
              </a:rPr>
              <a:t>LITURGIA DA PALAVRA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sz="5100" dirty="0">
                <a:latin typeface="+mj-lt"/>
              </a:rPr>
              <a:t>HOMILIA</a:t>
            </a:r>
            <a:endParaRPr lang="pt-BR" sz="5100" i="0" strike="noStrike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8729283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4280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5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COMO ZAQUEU, EU QUERO SUBIR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MAIS ALTO QUE EU PUDER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SÓ PRA TE VER, OLHAR PARA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CHAMAR SUA ATENÇÃO PARA MIM!</a:t>
            </a:r>
          </a:p>
        </p:txBody>
      </p:sp>
    </p:spTree>
    <p:extLst>
      <p:ext uri="{BB962C8B-B14F-4D97-AF65-F5344CB8AC3E}">
        <p14:creationId xmlns:p14="http://schemas.microsoft.com/office/powerpoint/2010/main" val="167241299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PRECISO DE TI,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PRECISO DE TI, Ó PAI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SOU PEQUENO DEMAIS, ME DÁ A TUA PAZ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LARGO TUDO PRA TE SEGUIR</a:t>
            </a:r>
          </a:p>
        </p:txBody>
      </p:sp>
    </p:spTree>
    <p:extLst>
      <p:ext uri="{BB962C8B-B14F-4D97-AF65-F5344CB8AC3E}">
        <p14:creationId xmlns:p14="http://schemas.microsoft.com/office/powerpoint/2010/main" val="388823153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8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ENTRA NA MINHA CASA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ENTRA NA MINHA VIDA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MEXE COM MINHA ESTRUTURA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SARA TODAS AS FERIDAS</a:t>
            </a:r>
          </a:p>
        </p:txBody>
      </p:sp>
    </p:spTree>
    <p:extLst>
      <p:ext uri="{BB962C8B-B14F-4D97-AF65-F5344CB8AC3E}">
        <p14:creationId xmlns:p14="http://schemas.microsoft.com/office/powerpoint/2010/main" val="31810695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ME ENSINA A TER SANTIDADE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QUERO AMAR SOMENTE A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PORQUE O SENHOR É O MEU BEM MAIOR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FAZ UM MILAGRE EM MIM</a:t>
            </a:r>
          </a:p>
        </p:txBody>
      </p:sp>
    </p:spTree>
    <p:extLst>
      <p:ext uri="{BB962C8B-B14F-4D97-AF65-F5344CB8AC3E}">
        <p14:creationId xmlns:p14="http://schemas.microsoft.com/office/powerpoint/2010/main" val="63413309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13CED-8BB2-B826-2A87-9A4ABE54E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97343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738EA-3CF4-85F7-DC4A-FD2E48C85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48DC29D-7839-CADA-4ACA-1F5DEC6D78E9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30EA883-920B-FD3C-341E-5DF5FB161E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4" cy="6857999"/>
          </a:xfrm>
          <a:prstGeom prst="rect">
            <a:avLst/>
          </a:prstGeom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69BF98A4-2094-4412-559C-DA4A0E85C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605" y="409864"/>
            <a:ext cx="6481764" cy="456694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EUCARÍSTICA</a:t>
            </a:r>
            <a:br>
              <a:rPr lang="pt-BR" dirty="0"/>
            </a:br>
            <a:br>
              <a:rPr lang="pt-BR" dirty="0"/>
            </a:br>
            <a:br>
              <a:rPr lang="pt-BR" dirty="0"/>
            </a:br>
            <a:r>
              <a:rPr lang="pt-BR" dirty="0"/>
              <a:t>CANTO DAS OFERTAS</a:t>
            </a:r>
          </a:p>
        </p:txBody>
      </p:sp>
      <p:pic>
        <p:nvPicPr>
          <p:cNvPr id="9" name="image40.png">
            <a:extLst>
              <a:ext uri="{FF2B5EF4-FFF2-40B4-BE49-F238E27FC236}">
                <a16:creationId xmlns:a16="http://schemas.microsoft.com/office/drawing/2014/main" id="{9248A45A-6DD8-0074-8126-2076C01DE16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340598" y="2046214"/>
            <a:ext cx="593778" cy="1183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754271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ABAB12F-6821-732C-08AF-01D369E1D6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9E61D4A-8458-12CA-F894-7AE8DFD6C3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515622"/>
            <a:ext cx="6485370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VIM ATÉ AQUI, DERRAMAR O MEU PASSADO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VIM BANHAR OS PÉS QUE ANDARAM POR AÍ, SEM CARINHO RECEBER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9483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C7D8314-3F9C-3D1F-F94F-6A46027B5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B62575A-DBC2-2963-FC96-0E918DE6A2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515622"/>
            <a:ext cx="6485370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HOJE ESTOU AQUI, NÃO PORQUE MEREÇO, EU SEI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POIS TU SABES POR ONDE EU ANDEI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CONHECES BEM O MEU PERFUME</a:t>
            </a:r>
          </a:p>
        </p:txBody>
      </p:sp>
    </p:spTree>
    <p:extLst>
      <p:ext uri="{BB962C8B-B14F-4D97-AF65-F5344CB8AC3E}">
        <p14:creationId xmlns:p14="http://schemas.microsoft.com/office/powerpoint/2010/main" val="379026390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86E1415-CA05-146B-CD0A-03477669F6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19E61D4A-8458-12CA-F894-7AE8DFD6C3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210923"/>
            <a:ext cx="6485370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TU SABES TAMBÉM, QUE O MEU CHORO É SINCERO, PORÉM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TENHO NADA A OFERECER, MEU SENHOR, MAS TE DOU A MINHA VIDA</a:t>
            </a:r>
          </a:p>
        </p:txBody>
      </p:sp>
    </p:spTree>
    <p:extLst>
      <p:ext uri="{BB962C8B-B14F-4D97-AF65-F5344CB8AC3E}">
        <p14:creationId xmlns:p14="http://schemas.microsoft.com/office/powerpoint/2010/main" val="121623169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20FD2341-468D-C1B6-F57A-598CC92593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B62575A-DBC2-2963-FC96-0E918DE6A2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125020"/>
            <a:ext cx="648537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É TUDO O QUE TENHO, RECEBE O MEU NADA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REFAZ A MORADA, HABITA EM MIM</a:t>
            </a:r>
          </a:p>
        </p:txBody>
      </p:sp>
    </p:spTree>
    <p:extLst>
      <p:ext uri="{BB962C8B-B14F-4D97-AF65-F5344CB8AC3E}">
        <p14:creationId xmlns:p14="http://schemas.microsoft.com/office/powerpoint/2010/main" val="386009574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951A3408-8BAF-4943-889D-11A0B4AADDBB}"/>
              </a:ext>
            </a:extLst>
          </p:cNvPr>
          <p:cNvSpPr txBox="1"/>
          <p:nvPr/>
        </p:nvSpPr>
        <p:spPr>
          <a:xfrm>
            <a:off x="900" y="0"/>
            <a:ext cx="9143100" cy="6857398"/>
          </a:xfrm>
          <a:prstGeom prst="rect">
            <a:avLst/>
          </a:prstGeom>
          <a:solidFill>
            <a:schemeClr val="tx1"/>
          </a:solidFill>
        </p:spPr>
        <p:txBody>
          <a:bodyPr wrap="square" rtlCol="0" anchor="ctr" anchorCtr="0">
            <a:spAutoFit/>
          </a:bodyPr>
          <a:lstStyle/>
          <a:p>
            <a:pPr marL="0" indent="0" algn="ctr">
              <a:buNone/>
            </a:pPr>
            <a:endParaRPr lang="pt-BR" sz="3600" b="1" i="0" strike="noStrike" dirty="0">
              <a:solidFill>
                <a:schemeClr val="bg1"/>
              </a:solidFill>
              <a:latin typeface="Montserrat" panose="02000505000000020004" pitchFamily="2" charset="0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53E101B-D75E-4B86-0E49-3D088859CB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84" y="-602"/>
            <a:ext cx="9130815" cy="6857999"/>
          </a:xfrm>
          <a:prstGeom prst="rect">
            <a:avLst/>
          </a:prstGeom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2B62575A-DBC2-2963-FC96-0E918DE6A2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515624"/>
            <a:ext cx="6485370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ME PEGA EM TEU COLO, ME ACALMA EM TEU PEITO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SOU TEU, SOU ELEITO, E A MINHA ESSÊNCIA É EXALAR TEU CHEIRO</a:t>
            </a:r>
          </a:p>
        </p:txBody>
      </p:sp>
    </p:spTree>
    <p:extLst>
      <p:ext uri="{BB962C8B-B14F-4D97-AF65-F5344CB8AC3E}">
        <p14:creationId xmlns:p14="http://schemas.microsoft.com/office/powerpoint/2010/main" val="34872660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CONVITE À ORAÇÃO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ORAI, IRMÃOS E IRMÃS, PARA QUE O SACRIFÍCIO DA IGREJA, NESTA PAUSA RESTAURADORA NA CAMINHADA RUMO AO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448564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5847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CÉU, SEJA ACEITO POR DEUS PAI TODO-PODEROSO.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TODOS: RECEBA O SENHOR POR TUAS MÃOS ESTE SACRIFÍCIO, PARA GLÓRIA DO SEU NOME, PARA NOSSO BEM E DE TODA A SUA SANTA IGREJA.</a:t>
            </a:r>
            <a:endParaRPr lang="pt-BR" i="0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3395685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SOBRE AS OFERENDAS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PADRE: </a:t>
            </a:r>
            <a:r>
              <a:rPr lang="pt-BR" dirty="0"/>
              <a:t>ACOLHEI, SENHOR, AS ORAÇÕES DO VOSSO POVO COM A OBLAÇÃO DESTE SACRIFÍCIO, PARA QUE, POR INTERCESSÃO DA BEM-AVENTURADA</a:t>
            </a:r>
          </a:p>
        </p:txBody>
      </p:sp>
    </p:spTree>
    <p:extLst>
      <p:ext uri="{BB962C8B-B14F-4D97-AF65-F5344CB8AC3E}">
        <p14:creationId xmlns:p14="http://schemas.microsoft.com/office/powerpoint/2010/main" val="756086345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39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VIRGEM MARIA, MÃE DO VOSSO FILHO, TODOS SEJAM ATENDIDOS EM SUAS PRECES E CONFIRMADOS EM SUAS SÚPLICAS. POR CRISTO, NOSSO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>
              <a:latin typeface="+mn-lt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TODOS: </a:t>
            </a:r>
            <a:r>
              <a:rPr lang="pt-BR" dirty="0"/>
              <a:t>AMÉM.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63614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LITURGIA EUCARÍSTICA</a:t>
            </a:r>
            <a:br>
              <a:rPr lang="pt-BR" dirty="0"/>
            </a:br>
            <a:r>
              <a:rPr lang="pt-BR" dirty="0"/>
              <a:t>ORAÇÃO</a:t>
            </a:r>
            <a:br>
              <a:rPr lang="pt-BR" dirty="0"/>
            </a:br>
            <a:r>
              <a:rPr lang="pt-BR" dirty="0"/>
              <a:t>EUCARÍSTICA II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 SENHOR ESTEJA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ELE ESTÁ NO MEIO DE NÓS.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357966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CORAÇÕES AO ALTO.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O NOSSO CORAÇÃO ESTÁ EM DEUS.</a:t>
            </a:r>
          </a:p>
        </p:txBody>
      </p:sp>
    </p:spTree>
    <p:extLst>
      <p:ext uri="{BB962C8B-B14F-4D97-AF65-F5344CB8AC3E}">
        <p14:creationId xmlns:p14="http://schemas.microsoft.com/office/powerpoint/2010/main" val="191821808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B70CA-680D-EE10-BF7B-7AC7A16474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9DF50AF-E36B-F238-7693-A6DD399A4C5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DEMOS GRAÇAS AO SENHOR, NOSSO DEUS.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É NOSSO DEVER E NOSSA SALVAÇÃO.</a:t>
            </a:r>
          </a:p>
        </p:txBody>
      </p:sp>
    </p:spTree>
    <p:extLst>
      <p:ext uri="{BB962C8B-B14F-4D97-AF65-F5344CB8AC3E}">
        <p14:creationId xmlns:p14="http://schemas.microsoft.com/office/powerpoint/2010/main" val="374342772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640545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u="none" strike="noStrike" dirty="0">
                <a:latin typeface="+mn-lt"/>
              </a:rPr>
              <a:t>PADRE: </a:t>
            </a:r>
            <a:r>
              <a:rPr lang="pt-BR" dirty="0"/>
              <a:t>NA VERDADE, É DIGNO E JUSTO, É NOSSO DEVER E SALVAÇÃO DAR-VOS GRAÇAS, SEMPRE E EM TODO LUGAR, SENHOR, PAI SANTO, DEUS ETERNO E TODO-PODEROSO. AINDA QUE NOSSOS LOUVORES NÃO VOS SEJAM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0075456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640545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NECESSÁRIOS, VÓS NOS CONCEDEIS O DOM DE VOS LOUVAR. NOSSOS HINOS DE LOUVOR NÃO ACRESCENTAM NADA À VOSSA INFINITA GRANDEZA, MAS NOS AJUDAM ALCANÇAR A SALVAÇÃO, POR CRISTO, </a:t>
            </a:r>
          </a:p>
        </p:txBody>
      </p:sp>
    </p:spTree>
    <p:extLst>
      <p:ext uri="{BB962C8B-B14F-4D97-AF65-F5344CB8AC3E}">
        <p14:creationId xmlns:p14="http://schemas.microsoft.com/office/powerpoint/2010/main" val="429177195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5" y="1554642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SENHOR NOSSO. POR ISSO, ASSOCIADOS AOS COROS DOS ANJOS, NÓS VOS LOUVAMOS COM ALEGRIA, CANTANDO (DIZENDO) A UMA SÓ VOZ:</a:t>
            </a:r>
          </a:p>
        </p:txBody>
      </p:sp>
    </p:spTree>
    <p:extLst>
      <p:ext uri="{BB962C8B-B14F-4D97-AF65-F5344CB8AC3E}">
        <p14:creationId xmlns:p14="http://schemas.microsoft.com/office/powerpoint/2010/main" val="245743663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91799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40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SANTO, SANTO, SANTO É O SENHOR, DEUS DO UNIVERSO.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SANTO, SANTO, SANTO É O SENHOR, DEUS DO UNIVERSO.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4859492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41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OS CÉUS E A TERRA PROCLAMAM A VOSSA GLÓRIA. HOSANA NAS ALTURAS, HOSANA NAS ALTURAS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1409636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91044-8020-569E-1E3C-A0B19AE2B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A6A77F4-BC82-F64B-21AE-1D1134A13B2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40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BENDITO O QUE VEM EM NOME DO SENHOR. HOSANA NAS ALTURAS, HOSANA NAS ALTURAS!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2043868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70872-EE18-6BB3-726D-0865E372E1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695A399-5816-6A2F-937C-889ADE53D9D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40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SANTO, SANTO, SANTO É O SENHOR, DEUS DO UNIVERSO.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SANTO, SANTO, SANTO É O SENHOR, DEUS DO UNIVERSO.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2209129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30E28-A36E-534A-B6CB-9D39EFDA6A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7675816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573722"/>
            <a:ext cx="8426451" cy="5705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i="0" dirty="0">
                <a:effectLst/>
              </a:rPr>
              <a:t>SANTO, SANTO, SANTO, SENHOR DEUS DO UNIVERSO! O CÉU E A</a:t>
            </a:r>
            <a:r>
              <a:rPr lang="pt-BR" dirty="0"/>
              <a:t> </a:t>
            </a:r>
            <a:r>
              <a:rPr lang="pt-BR" i="0" dirty="0">
                <a:effectLst/>
              </a:rPr>
              <a:t>TERRA PROCLAMAM A VOSSA GLÓRIA. HOSANA NAS ALTURAS! BENDITO O QUE VEM EM NOME DO SENHOR! HOSANA NAS ALTURAS!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675218237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369623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NA VERDADE, Ó PAI, VÓS SOIS SANTO, FONTE DE TODA SANTIDADE. SANTIFICAI, POIS, ESTES DONS, DERRAMANDO SOBRE ELES O VOSSO ESPÍRITO, A FIM DE QUE SE TORNEM PARA NÓS O CORPO E † O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670289270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4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SANGUE DE NOSSO SENHOR JESUS CRISTO.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ENVIAI O VOSSO ESPÍRITO SANTO!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3652245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ESTANDO PARA SER ENTREGUE E ABRAÇANDO LIVREMENTE A PAIXÃO, JESUS TOMOU O PÃO, PRONUNCIOU A BÊNÇÃO DE AÇÃO DE GRAÇAS, PARTIU E O DEU A SEUS DISCÍPULOS, DIZENDO:</a:t>
            </a:r>
          </a:p>
        </p:txBody>
      </p:sp>
    </p:spTree>
    <p:extLst>
      <p:ext uri="{BB962C8B-B14F-4D97-AF65-F5344CB8AC3E}">
        <p14:creationId xmlns:p14="http://schemas.microsoft.com/office/powerpoint/2010/main" val="131719454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466033"/>
            <a:ext cx="8426451" cy="19205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TOMAI, TODOS, E COMEI: ISTO É O MEU CORPO, QUE SERÁ ENTREGUE POR VÓS.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26252443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2429022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DO MESMO MODO, NO FIM DA CEIA, ELE TOMOU O CÁLICE EM SUAS MÃOS E, DANDO GRAÇAS NOVAMENTE, O ENTREGOU A SEUS DISCÍPULOS, DIZENDO: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535581128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TOMAI, TODOS, E BEBEI: ESTE É O CÁLICE DO MEU SANGUE, O SANGUE DA NOVA E ETERNA ALIANÇA, QUE SERÁ DERRAMADO POR VÓS E POR TODOS PARA REMISSÃO DOS PECADOS. FAZEI ISTO EM MEMÓRIA DE MIM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89354118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833849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4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i="0" u="none" strike="noStrike" baseline="0" dirty="0"/>
              <a:t>MISTÉRIO DA FÉ E DO AMOR!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u="none" strike="noStrike" baseline="0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baseline="0" dirty="0"/>
              <a:t>TODOS: TODAS AS VEZES QUE COMEMOS DESTE PÃO E BEBEMOS DESTE CÁLICE, ANUNCIAMOS, SENHOR, A VOSSA MORTE, ENQUANTO ESPERAMOS A VOSSA VINDA!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44989867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CELEBRANDO, POIS, O MEMORIAL DA MORTE E RESSURREIÇÃO DO VOSSO FILHO, NÓS VOS OFERECEMOS, Ó PAI, O PÃO DA VIDA E O CÁLICE DA SALVAÇÃO; E VOS AGRADECEMOS PORQUE NOS TORNASTES DIGNOS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765079542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DE ESTAR AQUI NA VOSSA PRESENÇA E VOS SERVIR.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ACEITAI, Ó SENHOR, A NOSSA OFERTA!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197953271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4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SUPLICANTES, VOS PEDIMOS QUE, PARTICIPANDO DO CORPO E SANGUE DE CRISTO, SEJAMOS REUNIDOS PELO ESPÍRITO SANTO NUM SÓ CORPO.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O ESPÍRITO NOS UNA NUM SÓ CORPO! 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001400853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LEMBRAI-VOS, Ó PAI, DA VOSSA IGREJA QUE SE FAZ PRESENTE PELO MUNDO INTEIRO; E AQUI CONVOCADA NO DIA EM QUE CRISTO VENCEU A MORTE E NOS FEZ PARTICIPANTES DE SUA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8471111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VIDA IMORTAL; QUE ELA CRESÇA NA CARIDADE, EM COMUNHÃO COM O PAPA LEÃO XIV, COM O NOSSO BISPO ORANI JOÃO OS BISPOS DO MUNDO INTEIRO, OS PRESBÍTEROS, OS DIÁCONOS E TODOS 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061694933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MINISTROS DO VOSSO POVO.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TODOS: LEMBRAI-VOS, Ó PAI, DA VOSSA IGREJA!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266849372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3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PADRE: LEMBRAI-VOS TAMBÉM, NA VOSSA MISERICÓRDIA, DOS (OUTROS) NOSSOS IRMÃOS E IRMÃS QUE ADORMECERAM NA ESPERANÇA DA RESSURREIÇÃO E DE TODOS OS QUE PARTIRAM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563370392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DESTA VIDA; ACOLHEI-OS JUNTO A VÓS NA LUZ DA VOSSA FACE.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TODOS: CONCEDEI-LHES, Ó SENHOR, A LUZ ETERNA!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4271036331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3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PADRE: ENFIM, NÓS VOS PEDIMOS, TENDE PIEDADE DE TODOS NÓS E DAI-NOS PARTICIPAR DA VIDA ETERNA, COM A VIRGEM MARIA, MÃE DE DEUS, SÃO JOSÉ, SEU ESPOSO, OS APÓSTOLOS, (SANTO DO DIA OU PADROEIRO) E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220315930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TODOS OS SANTOS QUE NESTE MUNDO VIVERAM NA VOSSA AMIZADE, A FIM DE VOS LOUVARMOS E GLORIFICARMOS POR JESUS CRISTO, VOSSO FILHO. POR CRISTO, COM CRISTO, E EM CRISTO, A VÓS, DEUS PAI TODO-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036093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118999"/>
            <a:ext cx="8426451" cy="4614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PODEROSO, NA UNIDADE DO ESPÍRITO SANTO, TODA HONRA E TODA GLÓRIA, POR TODOS OS SÉCULOS DOS SÉCULOS.</a:t>
            </a:r>
            <a:endParaRPr lang="pt-BR" i="0" u="none" strike="noStrike" dirty="0"/>
          </a:p>
          <a:p>
            <a:pPr marL="0" marR="0" indent="0" algn="ctr" rtl="0">
              <a:buNone/>
            </a:pPr>
            <a:endParaRPr lang="pt-BR" i="0" u="none" strike="noStrike" dirty="0"/>
          </a:p>
          <a:p>
            <a:pPr marL="0" marR="0" indent="0" algn="ctr" rtl="0">
              <a:buNone/>
            </a:pPr>
            <a:r>
              <a:rPr lang="pt-BR" i="0" u="none" strike="noStrike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69667207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04813"/>
            <a:ext cx="8426451" cy="1590242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RITO DA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1995055"/>
            <a:ext cx="8426451" cy="4494645"/>
          </a:xfrm>
        </p:spPr>
        <p:txBody>
          <a:bodyPr anchor="ctr"/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kumimoji="0" lang="pt-BR" altLang="pt-BR" i="0" u="none" strike="noStrike" cap="none" normalizeH="0" dirty="0">
                <a:ln>
                  <a:noFill/>
                </a:ln>
                <a:effectLst/>
                <a:latin typeface="+mn-lt"/>
              </a:rPr>
              <a:t>PADRE: </a:t>
            </a:r>
            <a:r>
              <a:rPr lang="pt-BR" dirty="0"/>
              <a:t>GUIADOS PELO ESPÍRITO DE JESUS E ILUMINADOS PELA SABEDORIA DO EVANGELHO, OUSAMOS DIZER: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1667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7879039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PAI NOSSO QUE ESTÁS NO CÉU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SANTIFICADO SEJA O TEU NOME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E VENHA A NÓS O TEU REINO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E SEJA FEITA A TUA VONTADE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062606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PAI, MEU PAI DO CÉU, MEU PAI DO CÉU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EU QUASE ME ESQUECI, ME ESQUECI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QUE O TEU AMOR VELA POR MIM, VELA POR MIM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QUE SEJA FEITO ASSIM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5338738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O ALIMENTO DESSE DIA DAI-NOS AGORA E SEMPRE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E PERDOAI NOSSAS OFENSAS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DE UM MODO MAIOR COM QUE PERDOAMOS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5221859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PAI, MEU PAI DO CÉU, MEU PAI DO CÉU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EU QUASE ME ESQUECI, ME ESQUECI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QUE O TEU AMOR VELA POR MIM, VELA POR MIM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QUE SEJA FEITO ASSIM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6578752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E NÃO NOS DEIXEIS CAIR EM TENTAÇÃO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MAS LIVRAI-NOS DE TODO O MAL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73900343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LIVRAI-NOS DE TODOS OS MALES, Ó PAI, E DAI-NOS HOJE A VOSSA PAZ. AJUDADOS PELA VOSSA MISERICÓRDIA, SEJAMOS SEMPRE LIVRES DO PECADO E PROTEGIDOS DE TODOS OS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351342692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2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dirty="0"/>
              <a:t>PERIGOS, ENQUANTO AGUARDAMOS A FELIZ ESPERANÇA E A VINDA DO NOSSO SALVADOR, JESUS CRISTO.</a:t>
            </a: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VOSSO É O REINO, O PODER E A GLÓRIA PARA SEMPRE.</a:t>
            </a:r>
          </a:p>
        </p:txBody>
      </p:sp>
    </p:spTree>
    <p:extLst>
      <p:ext uri="{BB962C8B-B14F-4D97-AF65-F5344CB8AC3E}">
        <p14:creationId xmlns:p14="http://schemas.microsoft.com/office/powerpoint/2010/main" val="2323873084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SENHOR JESUS CRISTO, DISSESTES AOS VOSSOS APÓSTOLOS: EU VOS DEIXO A PAZ, EU VOS DOU A MINHA PAZ. NÃO OLHEIS OS NOSSOS PECADOS, MAS A FÉ QUE ANIMA VOSSA IGREJA; DAI-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127522093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LHE, SEGUNDO O VOSSO DESEJO, A PAZ E A UNIDADE. VÓS QUE SOIS DEUS COM O PAI E O ESPÍRITO SANTO.</a:t>
            </a: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203717370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8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i="0" dirty="0">
                <a:effectLst/>
              </a:rPr>
              <a:t>A PAZ DO SENHOR ESTEJA SEMPRE CONVOSCO.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i="0" dirty="0">
                <a:effectLst/>
              </a:rPr>
              <a:t>O AMOR DE CRISTO NOS UNIU.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551674540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COMO FILHOS E FILHAS DO DEUS DA PAZ, SAUDAI-VOS COM UM GESTO DE COMUNHÃO FRATERNA.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880277446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0881496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5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QUERO TE DAR A PAZ, DO FUNDO DO MEU CORAÇÃO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DIZER COM ALEGRIA QUE VOCÊ É MEU IRMÃO</a:t>
            </a:r>
          </a:p>
        </p:txBody>
      </p:sp>
    </p:spTree>
    <p:extLst>
      <p:ext uri="{BB962C8B-B14F-4D97-AF65-F5344CB8AC3E}">
        <p14:creationId xmlns:p14="http://schemas.microsoft.com/office/powerpoint/2010/main" val="117706215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9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SAUDAR E SORRIR E CANTAR E APLAUDIR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VOCÊ QUE É MEU IRMÃO NO SENHOR</a:t>
            </a:r>
          </a:p>
        </p:txBody>
      </p:sp>
    </p:spTree>
    <p:extLst>
      <p:ext uri="{BB962C8B-B14F-4D97-AF65-F5344CB8AC3E}">
        <p14:creationId xmlns:p14="http://schemas.microsoft.com/office/powerpoint/2010/main" val="874859147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D6635-A908-3CED-A8F3-A4D66DBA8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51059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CORDEIRO DE DEUS QUE TIRAIS O PECADO DO MUNDO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TENDE PIEDADE!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CORDEIRO DE DEUS QUE TIRAIS O PECADO DO MUNDO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TENDE PIEDADE!</a:t>
            </a:r>
          </a:p>
        </p:txBody>
      </p:sp>
    </p:spTree>
    <p:extLst>
      <p:ext uri="{BB962C8B-B14F-4D97-AF65-F5344CB8AC3E}">
        <p14:creationId xmlns:p14="http://schemas.microsoft.com/office/powerpoint/2010/main" val="3512369230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CORDEIRO DE DEUS QUE TIRAIS O PECADO DO MUNDO</a:t>
            </a:r>
            <a:br>
              <a:rPr lang="pt-BR" i="0" dirty="0">
                <a:effectLst/>
                <a:latin typeface="+mn-lt"/>
              </a:rPr>
            </a:br>
            <a:r>
              <a:rPr lang="pt-BR" i="0" dirty="0">
                <a:effectLst/>
                <a:latin typeface="+mn-lt"/>
              </a:rPr>
              <a:t>DAI-NOS A PAZ! DAI-NOS A PAZ! DAI-NOS A VOSSA PAZ! DAI-NOS A PAZ!</a:t>
            </a:r>
          </a:p>
        </p:txBody>
      </p:sp>
    </p:spTree>
    <p:extLst>
      <p:ext uri="{BB962C8B-B14F-4D97-AF65-F5344CB8AC3E}">
        <p14:creationId xmlns:p14="http://schemas.microsoft.com/office/powerpoint/2010/main" val="142674238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9A35D6-B348-3B28-387A-B7C376C97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3085566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indent="0" algn="ctr" rtl="0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(...) EIS O CORDEIRO DE DEUS, QUE TIRA O PECADO DO MUNDO</a:t>
            </a:r>
          </a:p>
          <a:p>
            <a:pPr marL="0" marR="0" indent="0" algn="ctr" rtl="0">
              <a:spcBef>
                <a:spcPts val="0"/>
              </a:spcBef>
              <a:buNone/>
            </a:pPr>
            <a:endParaRPr lang="pt-BR" i="0" u="none" strike="noStrike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dirty="0"/>
              <a:t>SENHOR, EU NÃO SOU DIGNO(A) DE QUE ENTREIS EM MINHA MORADA,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248485537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DIZEI UMA PALAVRA E SEREI SALVO(A).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264488471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1599273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CANTO DE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995055"/>
            <a:ext cx="8426451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MÍSTICA SUBLIME TE RECEBER E TER COMUNHÃO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TER CORRENDO EM MIM TEU SANGUE, DEUS ESTOU EM COMUNHÃO</a:t>
            </a:r>
          </a:p>
        </p:txBody>
      </p:sp>
    </p:spTree>
    <p:extLst>
      <p:ext uri="{BB962C8B-B14F-4D97-AF65-F5344CB8AC3E}">
        <p14:creationId xmlns:p14="http://schemas.microsoft.com/office/powerpoint/2010/main" val="472756285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ALGUÉM DIRÁ QUE UM DEUS TÃO GRANDE ASSIM NÃO SE DARÁ POR MIM? O QUE OS MEUS OLHOS VEEM NÃO É O QUE MINH’ALMA DIZ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64381739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9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MÍSTICA SUBLIME TE RECEBER E TER COMUNHÃO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TER CORRENDO EM MIM TEU SANGUE, DEUS ESTOU EM COMUNHÃO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21233710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ALGUÉM DIRÁ QUE UM DEUS TÃO GRANDE ASSIM NÃO SE DARÁ POR MIM? O QUE OS MEUS OLHOS VEEM NÃO É O QUE MINH’ALMA DIZ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40269635"/>
      </p:ext>
    </p:extLst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6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JÁ NÃO É MAIS VINHO, NÃO É O SANGUE DO MEU DEUS JÁ NÃO É MAIS PÃO AQUI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É O CORPO DO MEU AMOR, DO MEU AMOR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494989638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2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NESSE LUGAR, EU POSSO DIZER QUE ESTÁS DENTRO DE MIM 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NESSE LUGAR, EU POSSO DIZER QUE ESTÁS DENTRO DE MIM E EU DENTRO DE VOCÊ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939957602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 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EU DENTRO DE VOCÊ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93438054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8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AGORA NÓS DOIS SOMOS UM AGORA NÓS DOIS SOMOS UM AGORA NÓS DOIS SOMOS UM AGORA NÓS DOIS SOMOS</a:t>
            </a:r>
            <a:endParaRPr lang="pt-BR" i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92841074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69383431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418668"/>
            <a:ext cx="8426451" cy="2102859"/>
          </a:xfrm>
        </p:spPr>
        <p:txBody>
          <a:bodyPr>
            <a:noAutofit/>
          </a:bodyPr>
          <a:lstStyle/>
          <a:p>
            <a:pPr algn="ctr"/>
            <a:r>
              <a:rPr lang="pt-BR" dirty="0">
                <a:latin typeface="+mj-lt"/>
              </a:rPr>
              <a:t>LITURGIA EUCARÍSTICA</a:t>
            </a:r>
            <a:br>
              <a:rPr lang="pt-BR" dirty="0">
                <a:latin typeface="+mj-lt"/>
              </a:rPr>
            </a:br>
            <a:r>
              <a:rPr lang="pt-BR" dirty="0">
                <a:latin typeface="+mj-lt"/>
              </a:rPr>
              <a:t>DEPOIS DA COMUNHÃO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4" y="2521527"/>
            <a:ext cx="8426451" cy="3968173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PADRE: OREMOS:</a:t>
            </a:r>
            <a:r>
              <a:rPr lang="pt-BR" dirty="0">
                <a:sym typeface="Wingdings" panose="05000000000000000000" pitchFamily="2" charset="2"/>
              </a:rPr>
              <a:t> SENHOR, AO RECEBER OS SACRAMENTOS CELESTES, PEDIMOS VOSSA CLEMÊNCIA PARA QUE, </a:t>
            </a: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12099442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95A7D0-7E5C-E2CC-5C68-FE37B675D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7753065-9126-9CAE-BD27-9B5BF84FCB8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5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sym typeface="Wingdings" panose="05000000000000000000" pitchFamily="2" charset="2"/>
              </a:rPr>
              <a:t>ALEGRANDO-NOS COM A COMEMORAÇÃO DA BEM-AVENTURADA VIRGEM MARIA, IMITEMOS AS SUAS VIRTUDES E COLABOREMOS GENEROSAMENTE NO MISTÉRIO DA NOSSA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80100117"/>
      </p:ext>
    </p:extLst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355F5-009F-DC57-F11C-94918A34D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6B43217-AD5F-2EA9-36AF-984C6A4DCFE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40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sym typeface="Wingdings" panose="05000000000000000000" pitchFamily="2" charset="2"/>
              </a:rPr>
              <a:t>REDENÇÃO. POR CRISTO, NOSSO SENHOR.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>
              <a:sym typeface="Wingdings" panose="05000000000000000000" pitchFamily="2" charset="2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sym typeface="Wingdings" panose="05000000000000000000" pitchFamily="2" charset="2"/>
              </a:rPr>
              <a:t>TODOS:</a:t>
            </a:r>
            <a:r>
              <a:rPr lang="pt-BR" dirty="0"/>
              <a:t> AMÉM.</a:t>
            </a:r>
          </a:p>
        </p:txBody>
      </p:sp>
    </p:spTree>
    <p:extLst>
      <p:ext uri="{BB962C8B-B14F-4D97-AF65-F5344CB8AC3E}">
        <p14:creationId xmlns:p14="http://schemas.microsoft.com/office/powerpoint/2010/main" val="1843825639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53934705"/>
      </p:ext>
    </p:extLst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333142"/>
            <a:ext cx="8426451" cy="61863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A MINHA ALMA ENGRANDECE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E GLORIFICA AO SENHOR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MEU ESPÍRITO SE ALEGRA EM DEUS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MEU SALVADOR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MEU SALVADOR, MEU SALVADOR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MEU SALVADOR, MEU SALVADOR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248129357"/>
      </p:ext>
    </p:extLst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1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ELE OLHOU MINHA PEQUENEZ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FEZ-ME BENDITA ENTRE AS NAÇÕES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REALIZOU EM MIM MARAVILHAS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O PODEROSO</a:t>
            </a:r>
            <a:br>
              <a:rPr lang="pt-BR" dirty="0">
                <a:latin typeface="+mn-lt"/>
              </a:rPr>
            </a:br>
            <a:r>
              <a:rPr lang="pt-BR" i="0" dirty="0" err="1">
                <a:effectLst/>
                <a:latin typeface="+mn-lt"/>
              </a:rPr>
              <a:t>PODEROSO</a:t>
            </a:r>
            <a:r>
              <a:rPr lang="pt-BR" i="0" dirty="0">
                <a:effectLst/>
                <a:latin typeface="+mn-lt"/>
              </a:rPr>
              <a:t>, PODEROSO</a:t>
            </a:r>
            <a:br>
              <a:rPr lang="pt-BR" dirty="0">
                <a:latin typeface="+mn-lt"/>
              </a:rPr>
            </a:br>
            <a:r>
              <a:rPr lang="pt-BR" i="0" dirty="0" err="1">
                <a:effectLst/>
                <a:latin typeface="+mn-lt"/>
              </a:rPr>
              <a:t>PODEROSO</a:t>
            </a:r>
            <a:r>
              <a:rPr lang="pt-BR" i="0" dirty="0">
                <a:effectLst/>
                <a:latin typeface="+mn-lt"/>
              </a:rPr>
              <a:t>, PODEROSO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4612771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A SUA MISERICÓRDIA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É DE GERAÇÃO EM GERAÇÃO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SOBRE OS QUE TEMEM AQUELE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CUJO NOME É SANTO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É SANTO, É SANTO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É SANTO, É SANTO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9034836"/>
      </p:ext>
    </p:extLst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AGIU COM PODER, COM O SEU BRAÇO FORTE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ORGULHOSOS DISPERSOU, PODEROSOS DESTRONOU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EXALTOU OS HUMILDES, SACIOU OS FAMINTOS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DESPEDIU OS RICOS SEM NADA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2150805"/>
      </p:ext>
    </p:extLst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8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</a:rPr>
              <a:t>LEMBROU-SE DO AMOR A ISRAEL, O SEU SERVO</a:t>
            </a:r>
            <a:br>
              <a:rPr lang="pt-BR" dirty="0"/>
            </a:br>
            <a:r>
              <a:rPr lang="pt-BR" i="0" dirty="0">
                <a:effectLst/>
              </a:rPr>
              <a:t>CONFORME PROMETEU OUTRORA A NOSSOS PAIS</a:t>
            </a:r>
            <a:br>
              <a:rPr lang="pt-BR" dirty="0"/>
            </a:br>
            <a:r>
              <a:rPr lang="pt-BR" i="0" dirty="0">
                <a:effectLst/>
              </a:rPr>
              <a:t>EM FAVOR DE ABRAÃO E SUA POSTERIDADE</a:t>
            </a:r>
            <a:br>
              <a:rPr lang="pt-BR" dirty="0"/>
            </a:br>
            <a:r>
              <a:rPr lang="pt-BR" i="0" dirty="0">
                <a:effectLst/>
              </a:rPr>
              <a:t>PARA TODO O SEMPRE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1801349790"/>
      </p:ext>
    </p:extLst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509600"/>
            <a:ext cx="8426451" cy="5833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PARA SEMPRE, PARA SEMPRE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PARA SEMPRE, PARA SEMPRE</a:t>
            </a:r>
            <a:endParaRPr lang="pt-BR" dirty="0">
              <a:latin typeface="+mn-lt"/>
            </a:endParaRPr>
          </a:p>
          <a:p>
            <a:pPr marL="0" indent="0" algn="ctr">
              <a:buNone/>
            </a:pPr>
            <a:endParaRPr lang="pt-BR" dirty="0">
              <a:latin typeface="+mn-lt"/>
            </a:endParaRPr>
          </a:p>
          <a:p>
            <a:pPr marL="0" indent="0" algn="ctr">
              <a:buNone/>
            </a:pPr>
            <a:r>
              <a:rPr lang="pt-BR" i="0" dirty="0">
                <a:effectLst/>
                <a:latin typeface="+mn-lt"/>
              </a:rPr>
              <a:t>MEU SALVADOR PODEROSO</a:t>
            </a:r>
            <a:br>
              <a:rPr lang="pt-BR" dirty="0">
                <a:latin typeface="+mn-lt"/>
              </a:rPr>
            </a:br>
            <a:r>
              <a:rPr lang="pt-BR" i="0" dirty="0">
                <a:effectLst/>
                <a:latin typeface="+mn-lt"/>
              </a:rPr>
              <a:t>CUJO NOME É SANTO PARA SEMPRE</a:t>
            </a:r>
            <a:endParaRPr lang="pt-BR" i="0" u="none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5134494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05250049"/>
      </p:ext>
    </p:extLst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88C74-0354-C978-2782-74FDED6068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03682AD-DDA0-CBD8-BC9C-2E3FDBBDFE0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MILAGRES TODOS OS DIAS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PROMESSAS QUE EU NEM MAIS PEDIA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MILAGRES TODOS OS DIAS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PROMESSAS QUE EU NEM MAIS PEDIA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1567750"/>
      </p:ext>
    </p:extLst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F8E294-B706-69D8-C4F4-49C363F82E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D4334A1-3FB7-6642-3231-222610BB61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ADORO, VOCÊ VAI ME CURANDO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BUSCO, TUA MÃO OPERA O QUE EU NÃO CONSIGO FAZER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SEM EU PERCEBER, VOU SENDO TRANSFORMADO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000277"/>
      </p:ext>
    </p:extLst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7A333-ADF5-A54B-86FD-221DB4DC4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10A0CE1-9D92-5EB5-F8C0-ACFCED4AB8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ADORO, VOCÊ VAI ME CURANDO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BUSCO, TUA MÃO OPERA O QUE EU NÃO CONSIGO FAZER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SEM EU PERCEBER, VOU SENDO TRANSFORMADO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9001081"/>
      </p:ext>
    </p:extLst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E570B3-C981-E6B3-9044-F13C4EC7D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807AE5C-2714-006C-1863-84D2DD9E529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5243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MILAGRES TODOS OS DIAS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PROMESSAS QUE EU NEM MAIS PEDIA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MILAGRES TODOS OS DIAS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EU VIVO PROMESSAS QUE EU NEM MAIS PEDIA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0498550"/>
      </p:ext>
    </p:extLst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1200E0-2B76-BE00-2102-988AE7757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18B3BA9-40EC-B045-CB0A-30CA1805DC8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ADORO, VOCÊ VAI ME CURANDO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BUSCO, TUA MÃO OPERA O QUE EU NÃO CONSIGO FAZER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SEM EU PERCEBER, VOU SENDO TRANSFORMADO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393142"/>
      </p:ext>
    </p:extLst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88075-9469-9E18-B89E-375702296F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784DF45-3921-FDA9-84CB-C6A60DF89A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ADORO, VOCÊ VAI ME CURANDO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BUSCO, TUA MÃO OPERA O QUE EU NÃO CONSIGO FAZER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SEM EU PERCEBER, VOU SENDO TRANSFORMADO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174754"/>
      </p:ext>
    </p:extLst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685953-6930-D3C9-2422-B47069850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9ECA18D-7D02-BFBA-89C7-8AF43943398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1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CURA, JESUS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CURA, JESUS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SE O SENHOR QUISER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SE O SENHOR QUISER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MAS SE NÃO QUISER, AINDA ASSIM TE ADORAREI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68412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8088C-028E-5DE6-3388-DBF62A7E6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D22E858-6B29-6FFF-9B2D-1E0717A4488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4641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CURA, JESUS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CURA, JESUS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SE O SENHOR QUISER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SE O SENHOR QUISER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MAS SE NÃO QUISER, AINDA ASSIM TE ADORAREI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974387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07D7D8-66EC-AAFD-4C57-4AD5E38FB5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FAB27DA-B53E-EB7B-A244-9EBADCCF76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40545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ADORAREI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ADORAREI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ADORAREI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ADORAREI</a:t>
            </a:r>
          </a:p>
          <a:p>
            <a:pPr marL="0" indent="0" algn="ctr" fontAlgn="base">
              <a:spcBef>
                <a:spcPts val="0"/>
              </a:spcBef>
              <a:buNone/>
            </a:pPr>
            <a:endParaRPr lang="pt-BR" i="0" strike="noStrike" dirty="0">
              <a:latin typeface="+mn-lt"/>
            </a:endParaRP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ADORAREI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ADORAREI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ADORAREI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/>
              <a:t>ADORAREI</a:t>
            </a:r>
          </a:p>
        </p:txBody>
      </p:sp>
    </p:spTree>
    <p:extLst>
      <p:ext uri="{BB962C8B-B14F-4D97-AF65-F5344CB8AC3E}">
        <p14:creationId xmlns:p14="http://schemas.microsoft.com/office/powerpoint/2010/main" val="696895086"/>
      </p:ext>
    </p:extLst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AFD42-3A27-FDA0-116D-B3E154A17B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E630CBC-3CCD-F80A-8357-24C65069F51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ADORO, VOCÊ VAI ME CURANDO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BUSCO, TUA MÃO OPERA O QUE EU NÃO CONSIGO FAZER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SEM EU PERCEBER, VOU SENDO TRANSFORMADO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844807"/>
      </p:ext>
    </p:extLst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F536B-D7DA-44DF-BAC1-01079656DF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FF9FA09-E441-C2E2-CA3D-10EB824F1F8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9942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ADORO, VOCÊ VAI ME CURANDO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ENQUANTO EU TE BUSCO, TUA MÃO OPERA O QUE EU NÃO CONSIGO FAZER</a:t>
            </a:r>
          </a:p>
          <a:p>
            <a:pPr marL="0" indent="0" algn="ctr" fontAlgn="base">
              <a:spcBef>
                <a:spcPts val="0"/>
              </a:spcBef>
              <a:buNone/>
            </a:pPr>
            <a:r>
              <a:rPr lang="pt-BR" dirty="0">
                <a:latin typeface="+mn-lt"/>
              </a:rPr>
              <a:t>E SEM EU PERCEBER, VOU SENDO TRANSFORMADO</a:t>
            </a:r>
            <a:endParaRPr lang="pt-BR" i="0" strike="noStrike" dirty="0">
              <a:latin typeface="Montserrat" panose="02000505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9641572"/>
      </p:ext>
    </p:extLst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0154929"/>
      </p:ext>
    </p:extLst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27C5-826F-8609-A32D-3F3D7CDF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CC1B3B1-E635-8C9A-E8C6-C0747A3938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7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 DEUS SONHAR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DEIXA, DEIXA DEUS SONHAR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TENHAS MEDO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É DEUS QUEM TE SEGURA</a:t>
            </a:r>
          </a:p>
        </p:txBody>
      </p:sp>
    </p:spTree>
    <p:extLst>
      <p:ext uri="{BB962C8B-B14F-4D97-AF65-F5344CB8AC3E}">
        <p14:creationId xmlns:p14="http://schemas.microsoft.com/office/powerpoint/2010/main" val="2174045000"/>
      </p:ext>
    </p:extLst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4C9A1-1C15-5715-13E8-05BCF63D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EF3BD2B-62CA-8CC2-7290-C4F88AD3A8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 DEUS SONHAR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DEIXA, DEIXA DEUS SONHAR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TENHAS MEDO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É DEUS QUEM TE SEGURA</a:t>
            </a:r>
          </a:p>
        </p:txBody>
      </p:sp>
    </p:spTree>
    <p:extLst>
      <p:ext uri="{BB962C8B-B14F-4D97-AF65-F5344CB8AC3E}">
        <p14:creationId xmlns:p14="http://schemas.microsoft.com/office/powerpoint/2010/main" val="3367916070"/>
      </p:ext>
    </p:extLst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6A7E1-0E92-2C95-5F22-A4899B70E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1FE16C7-82E0-A5A3-A077-C3C47FF0BE0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6561406"/>
      </p:ext>
    </p:extLst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71746-9EE5-0714-6776-FDE0CA3C2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BF5E1F7-6770-3A7D-9B54-94377FBA6FF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VERÁS UM CAMINHO DIFÍCIL DEMAIS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VERÁS TEMPESTADES QUE TE ASSUSTARÃO</a:t>
            </a:r>
          </a:p>
        </p:txBody>
      </p:sp>
    </p:spTree>
    <p:extLst>
      <p:ext uri="{BB962C8B-B14F-4D97-AF65-F5344CB8AC3E}">
        <p14:creationId xmlns:p14="http://schemas.microsoft.com/office/powerpoint/2010/main" val="2919736953"/>
      </p:ext>
    </p:extLst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0A0A30-AF7B-6279-FF8C-80CA90100F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3DA5D37-8170-684E-08FB-06A9187331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QUANDO O SONHO É DE DEUS, NINGUÉM DESTRUIRÁ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 ELE PROMETEU, TAMBÉM CUMPRIRÁ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TENHA PACIÊNCIA E SAIBA ESPERAR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MELHOR DE DEUS VIRÁ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7879064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00960-3300-3094-6F38-FB11628707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A57A947-B667-E82F-CCC0-F9E5E668AE0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10230118"/>
      </p:ext>
    </p:extLst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674BF9-C21F-AA98-70C7-D562990784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3D51BA0-CD66-DC9F-0F10-8D74E6A829E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35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 DEUS SONHAR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DEIXA, DEIXA DEUS SONHAR EM TI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TENHAS MEDO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É DEUS QUEM TE SEGURA</a:t>
            </a:r>
          </a:p>
        </p:txBody>
      </p:sp>
    </p:spTree>
    <p:extLst>
      <p:ext uri="{BB962C8B-B14F-4D97-AF65-F5344CB8AC3E}">
        <p14:creationId xmlns:p14="http://schemas.microsoft.com/office/powerpoint/2010/main" val="3692600308"/>
      </p:ext>
    </p:extLst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772E6-2F9E-D432-EBE6-16A87E4264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5B2D32F-E6CD-2D64-573A-7AC54F90AF0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97017029"/>
      </p:ext>
    </p:extLst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9C6F2-9212-E957-264F-1DB8249D6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13C82FB-891E-FB0E-5952-CCF7FECE83FF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VERÁS UM CAMINHO DIFÍCIL DEMAIS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VERÁS TEMPESTADES QUE TE ASSUSTARÃO</a:t>
            </a:r>
          </a:p>
        </p:txBody>
      </p:sp>
    </p:spTree>
    <p:extLst>
      <p:ext uri="{BB962C8B-B14F-4D97-AF65-F5344CB8AC3E}">
        <p14:creationId xmlns:p14="http://schemas.microsoft.com/office/powerpoint/2010/main" val="3549292225"/>
      </p:ext>
    </p:extLst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D3454-B643-AB88-A428-2AA13B61E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EB3792E-CFB6-F01E-D07F-BD3470310DC0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QUANDO O SONHO É DE DEUS, NINGUÉM DESTRUIRÁ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 ELE PROMETEU, TAMBÉM CUMPRIRÁ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TENHA PACIÊNCIA E SAIBA ESPERAR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MELHOR DE DEUS VIRÁ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0703036"/>
      </p:ext>
    </p:extLst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D7EE96-16E2-A340-B115-D7218A242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87A9632-4D73-7334-BD48-8B864199B7B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86164966"/>
      </p:ext>
    </p:extLst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6DF35-3244-E97B-B9E9-428A7E11D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678146D-070D-0822-1E22-371ED22708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VERÁS UM CAMINHO DIFÍCIL DEMAIS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VERÁS TEMPESTADES QUE TE ASSUSTARÃO</a:t>
            </a:r>
          </a:p>
        </p:txBody>
      </p:sp>
    </p:spTree>
    <p:extLst>
      <p:ext uri="{BB962C8B-B14F-4D97-AF65-F5344CB8AC3E}">
        <p14:creationId xmlns:p14="http://schemas.microsoft.com/office/powerpoint/2010/main" val="2367670130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E9CD7-C130-D070-3BEE-ADB08906C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4837FD50-7D16-3169-5250-FD366F4A9F41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1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MAS QUANDO O SONHO É DE DEUS, NINGUÉM DESTRUIRÁ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 ELE PROMETEU, TAMBÉM CUMPRIRÁ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TENHA PACIÊNCIA E SAIBA ESPERAR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O MELHOR DE DEUS VIRÁ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39365941"/>
      </p:ext>
    </p:extLst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CB681-2FAD-302A-F27D-79EA69FA2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E7B617E-E760-7348-D671-80643759768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770733"/>
            <a:ext cx="8426451" cy="1311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SEGUE ALÉM, SEGUE ALÉM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2322747"/>
      </p:ext>
    </p:extLst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054734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7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SOMENTE EM TI CONSTRUIREI A MINHA CASA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SOMENTE EM TI COLOCAREI MINHA ESPERANÇA</a:t>
            </a:r>
          </a:p>
        </p:txBody>
      </p:sp>
    </p:spTree>
    <p:extLst>
      <p:ext uri="{BB962C8B-B14F-4D97-AF65-F5344CB8AC3E}">
        <p14:creationId xmlns:p14="http://schemas.microsoft.com/office/powerpoint/2010/main" val="157880260"/>
      </p:ext>
    </p:extLst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39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POIS SÓ EM TI MINH’ALMA ACHOU DESCANSO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EM TI EU PUDE RESPIRAR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POIS SÓ EM TI MINH’ALMA ACHOU DESCANSO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SÓ EM TI EU PUDE RESPIRAR</a:t>
            </a:r>
            <a:endParaRPr lang="pt-BR" sz="4400" i="0" strike="noStrik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70948275"/>
      </p:ext>
    </p:extLst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40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E O MEU CORAÇÃO DESEJA TE ENCONTRAR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COMO A TERRA SECA ANSEIA PELA CHUVA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VEM ME SACIAR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POIS EU DESCOBRI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QUE AQUI É O MEU LUGAR</a:t>
            </a:r>
          </a:p>
        </p:txBody>
      </p:sp>
    </p:spTree>
    <p:extLst>
      <p:ext uri="{BB962C8B-B14F-4D97-AF65-F5344CB8AC3E}">
        <p14:creationId xmlns:p14="http://schemas.microsoft.com/office/powerpoint/2010/main" val="2156969723"/>
      </p:ext>
    </p:extLst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698134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42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HÁ DEUS MAIOR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HÁ DEUS MELHOR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HÁ DEUS TÃO GRANDE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COMO NOSSO DEUS</a:t>
            </a:r>
          </a:p>
        </p:txBody>
      </p:sp>
    </p:spTree>
    <p:extLst>
      <p:ext uri="{BB962C8B-B14F-4D97-AF65-F5344CB8AC3E}">
        <p14:creationId xmlns:p14="http://schemas.microsoft.com/office/powerpoint/2010/main" val="1919641969"/>
      </p:ext>
    </p:extLst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CRIOU O CÉU, CRIOU A TERRA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CRIOU O SOL E AS ESTRELAS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ELE FEZ, TUDO CRIOU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FORMOU</a:t>
            </a:r>
          </a:p>
        </p:txBody>
      </p:sp>
    </p:spTree>
    <p:extLst>
      <p:ext uri="{BB962C8B-B14F-4D97-AF65-F5344CB8AC3E}">
        <p14:creationId xmlns:p14="http://schemas.microsoft.com/office/powerpoint/2010/main" val="843769736"/>
      </p:ext>
    </p:extLst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7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 LOUVOR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 LOUVOR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SEU, PARA O SEU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 LOUVOR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0418203"/>
      </p:ext>
    </p:extLst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D8511-BF4E-7E26-32C6-6DC29460C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3C039E8-443B-C17D-8831-A052DDB426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42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HÁ DEUS MAIOR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HÁ DEUS MELHOR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NÃO HÁ DEUS TÃO GRANDE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COMO NOSSO DEUS</a:t>
            </a:r>
          </a:p>
        </p:txBody>
      </p:sp>
    </p:spTree>
    <p:extLst>
      <p:ext uri="{BB962C8B-B14F-4D97-AF65-F5344CB8AC3E}">
        <p14:creationId xmlns:p14="http://schemas.microsoft.com/office/powerpoint/2010/main" val="2336035970"/>
      </p:ext>
    </p:extLst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2D5E2-2967-005B-BAC6-D31B465C5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0860310-4852-9A0B-E59E-FA6FF956C04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247239"/>
            <a:ext cx="8426451" cy="4358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CRIOU O CÉU, CRIOU A TERRA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CRIOU O SOL E AS ESTRELAS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ELE FEZ, TUDO CRIOU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TUDO FORMOU</a:t>
            </a:r>
          </a:p>
        </p:txBody>
      </p:sp>
    </p:spTree>
    <p:extLst>
      <p:ext uri="{BB962C8B-B14F-4D97-AF65-F5344CB8AC3E}">
        <p14:creationId xmlns:p14="http://schemas.microsoft.com/office/powerpoint/2010/main" val="1519038090"/>
      </p:ext>
    </p:extLst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EF18B-0B02-5980-F012-B32746657F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B1BE6C5-0759-14A7-171A-0D537BA73C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7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 LOUVOR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 LOUVOR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SEU, PARA O SEU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 SEU LOUVOR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28975534"/>
      </p:ext>
    </p:extLst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0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 EU COLOCAR AS MINHAS MÃOS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SOBRE OS ENFERMOS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ELES SERÃO CURADOS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SE EU COLOCAR AS MINHAS MÃOS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SOBRE OS ENFERMOS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ELES SERÃO CURADOS</a:t>
            </a:r>
          </a:p>
        </p:txBody>
      </p:sp>
    </p:spTree>
    <p:extLst>
      <p:ext uri="{BB962C8B-B14F-4D97-AF65-F5344CB8AC3E}">
        <p14:creationId xmlns:p14="http://schemas.microsoft.com/office/powerpoint/2010/main" val="3689777681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C627C-ADFB-AA6E-0D60-A3FD73DC54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B449C54-132E-39BE-2E8B-7AF3C71E23AB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7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JESUS CRISTO TEM PODER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JESUS CRISTO TEM PODER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JESUS CRISTO TEM PODER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PRA CURAR A MIM E A VOCÊ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PRA CURAR A MIM E A VOCÊ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PRA CURAR A MIM E A VOCÊ</a:t>
            </a:r>
          </a:p>
        </p:txBody>
      </p:sp>
    </p:spTree>
    <p:extLst>
      <p:ext uri="{BB962C8B-B14F-4D97-AF65-F5344CB8AC3E}">
        <p14:creationId xmlns:p14="http://schemas.microsoft.com/office/powerpoint/2010/main" val="446819913"/>
      </p:ext>
    </p:extLst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2998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942546"/>
            <a:ext cx="8426451" cy="4967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MEU PENSAMENTO VIVE EM VOCÊ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A LUZ DO MEU VIVER,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BASTA ENTRAR E EU ME ABRIR PRA TE AMAR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NEM PRECISA PERGUNTAR, TE AMO</a:t>
            </a:r>
          </a:p>
        </p:txBody>
      </p:sp>
    </p:spTree>
    <p:extLst>
      <p:ext uri="{BB962C8B-B14F-4D97-AF65-F5344CB8AC3E}">
        <p14:creationId xmlns:p14="http://schemas.microsoft.com/office/powerpoint/2010/main" val="4190796989"/>
      </p:ext>
    </p:extLst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HÁ UM CLIMA TODO DIFERENTE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QUE AQUECE E MEXE COM O CORAÇÃO DA GENTE</a:t>
            </a:r>
          </a:p>
        </p:txBody>
      </p:sp>
    </p:spTree>
    <p:extLst>
      <p:ext uri="{BB962C8B-B14F-4D97-AF65-F5344CB8AC3E}">
        <p14:creationId xmlns:p14="http://schemas.microsoft.com/office/powerpoint/2010/main" val="1351188587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7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É COMO UM SONHO, É COMO UM SONHO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ME DOU POR INTEIRO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TEU É O MEU CORAÇÃO</a:t>
            </a:r>
            <a:endParaRPr lang="pt-BR" i="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3247260"/>
      </p:ext>
    </p:extLst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BD8511-BF4E-7E26-32C6-6DC29460CB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3C039E8-443B-C17D-8831-A052DDB426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856642"/>
            <a:ext cx="8426451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AO TEU LADO, EU SEMPRE SIGO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JÁ NÃO HÁ MAIS TALVEZ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BASTA QUERER PRA TE VER OUTRA VEZ</a:t>
            </a:r>
          </a:p>
        </p:txBody>
      </p:sp>
    </p:spTree>
    <p:extLst>
      <p:ext uri="{BB962C8B-B14F-4D97-AF65-F5344CB8AC3E}">
        <p14:creationId xmlns:p14="http://schemas.microsoft.com/office/powerpoint/2010/main" val="1923643619"/>
      </p:ext>
    </p:extLst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25277F-20D5-7328-69C9-05255893B9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785476"/>
      </p:ext>
    </p:extLst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0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</a:rPr>
              <a:t>TÃO SUBLIME SACRAMENTO</a:t>
            </a:r>
            <a:br>
              <a:rPr lang="pt-BR" dirty="0"/>
            </a:br>
            <a:r>
              <a:rPr lang="pt-BR" i="0" dirty="0">
                <a:effectLst/>
              </a:rPr>
              <a:t>ADOREMOS NESTE ALTAR</a:t>
            </a:r>
            <a:br>
              <a:rPr lang="pt-BR" dirty="0"/>
            </a:br>
            <a:r>
              <a:rPr lang="pt-BR" i="0" dirty="0">
                <a:effectLst/>
              </a:rPr>
              <a:t>POIS O ANTIGO TESTAMENTO</a:t>
            </a:r>
            <a:br>
              <a:rPr lang="pt-BR" dirty="0"/>
            </a:br>
            <a:r>
              <a:rPr lang="pt-BR" i="0" dirty="0">
                <a:effectLst/>
              </a:rPr>
              <a:t>DEU AO NOVO SEU LUGAR</a:t>
            </a:r>
            <a:br>
              <a:rPr lang="pt-BR" dirty="0"/>
            </a:br>
            <a:r>
              <a:rPr lang="pt-BR" i="0" dirty="0">
                <a:effectLst/>
              </a:rPr>
              <a:t>VENHA A FÉ, POR SUPLEMENTO</a:t>
            </a:r>
            <a:br>
              <a:rPr lang="pt-BR" dirty="0"/>
            </a:br>
            <a:r>
              <a:rPr lang="pt-BR" i="0" dirty="0">
                <a:effectLst/>
              </a:rPr>
              <a:t>OS SENTIDOS COMPLETAR</a:t>
            </a:r>
            <a:endParaRPr lang="pt-BR" i="0" u="none" strike="noStrike" dirty="0"/>
          </a:p>
        </p:txBody>
      </p:sp>
    </p:spTree>
    <p:extLst>
      <p:ext uri="{BB962C8B-B14F-4D97-AF65-F5344CB8AC3E}">
        <p14:creationId xmlns:p14="http://schemas.microsoft.com/office/powerpoint/2010/main" val="3668424805"/>
      </p:ext>
    </p:extLst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573719"/>
            <a:ext cx="8426451" cy="5705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</a:rPr>
              <a:t>AO ETERNO PAI CANTEMOS</a:t>
            </a:r>
            <a:br>
              <a:rPr lang="pt-BR" dirty="0"/>
            </a:br>
            <a:r>
              <a:rPr lang="pt-BR" i="0" dirty="0">
                <a:effectLst/>
              </a:rPr>
              <a:t>E A JESUS, O SALVADOR</a:t>
            </a:r>
            <a:br>
              <a:rPr lang="pt-BR" dirty="0"/>
            </a:br>
            <a:r>
              <a:rPr lang="pt-BR" i="0" dirty="0">
                <a:effectLst/>
              </a:rPr>
              <a:t>AO ESPÍRITO EXALTEMOS</a:t>
            </a:r>
            <a:br>
              <a:rPr lang="pt-BR" dirty="0"/>
            </a:br>
            <a:r>
              <a:rPr lang="pt-BR" i="0" dirty="0">
                <a:effectLst/>
              </a:rPr>
              <a:t>NA TRINDADE ETERNO AMOR</a:t>
            </a:r>
            <a:br>
              <a:rPr lang="pt-BR" dirty="0"/>
            </a:br>
            <a:r>
              <a:rPr lang="pt-BR" i="0" dirty="0">
                <a:effectLst/>
              </a:rPr>
              <a:t>AO DEUS UNO E TRINO DEMOS</a:t>
            </a:r>
            <a:br>
              <a:rPr lang="pt-BR" dirty="0"/>
            </a:br>
            <a:r>
              <a:rPr lang="pt-BR" i="0" dirty="0">
                <a:effectLst/>
              </a:rPr>
              <a:t>A ALEGRIA DO LOUVOR</a:t>
            </a:r>
            <a:endParaRPr lang="pt-BR" dirty="0"/>
          </a:p>
          <a:p>
            <a:pPr marL="0" indent="0" algn="ctr">
              <a:buNone/>
            </a:pPr>
            <a:r>
              <a:rPr lang="pt-BR" i="0" dirty="0">
                <a:effectLst/>
              </a:rPr>
              <a:t>AMÉM!</a:t>
            </a:r>
            <a:endParaRPr lang="pt-BR" sz="4400" i="0" strike="noStrike" dirty="0"/>
          </a:p>
        </p:txBody>
      </p:sp>
    </p:spTree>
    <p:extLst>
      <p:ext uri="{BB962C8B-B14F-4D97-AF65-F5344CB8AC3E}">
        <p14:creationId xmlns:p14="http://schemas.microsoft.com/office/powerpoint/2010/main" val="3737289804"/>
      </p:ext>
    </p:extLst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B01FE3-1B09-207C-BE45-4682DF23C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9A75329-1C82-B92A-FF00-D5637E3EF8CA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728395"/>
            <a:ext cx="8426451" cy="3395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</a:rPr>
              <a:t>PADRE: DO CÉU LHES DESTES O PÃO.</a:t>
            </a:r>
          </a:p>
          <a:p>
            <a:pPr marL="0" indent="0" algn="ctr">
              <a:buNone/>
            </a:pPr>
            <a:endParaRPr lang="pt-BR" sz="4400" strike="noStrike" dirty="0"/>
          </a:p>
          <a:p>
            <a:pPr marL="0" indent="0" algn="ctr">
              <a:buNone/>
            </a:pPr>
            <a:r>
              <a:rPr lang="pt-BR" i="0" dirty="0"/>
              <a:t>TODOS: QUE CONTÉM TODO O SABOR.</a:t>
            </a:r>
            <a:endParaRPr lang="pt-BR" sz="4400" i="0" strike="noStrike" dirty="0"/>
          </a:p>
        </p:txBody>
      </p:sp>
    </p:spTree>
    <p:extLst>
      <p:ext uri="{BB962C8B-B14F-4D97-AF65-F5344CB8AC3E}">
        <p14:creationId xmlns:p14="http://schemas.microsoft.com/office/powerpoint/2010/main" val="302209524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66439D-147D-50E3-6B02-10E53229F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C0C3C26-4EE5-32F6-8E4A-D3E20229C5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637844"/>
            <a:ext cx="8426451" cy="557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i="0" dirty="0">
                <a:effectLst/>
              </a:rPr>
              <a:t>PADRE: OREMOS</a:t>
            </a:r>
            <a:r>
              <a:rPr lang="pt-BR" dirty="0"/>
              <a:t>: SENHOR JESUS CRISTO, NESTE ADMIRÁVEL SACRAMENTO NOS DEIXASTES O MEMORIAL DE VOSSA PAIXÃO. DAI-NOS ADORAR COM TÃO GRANDE AMOR O MISTÉRIO DE VOSSO CORPO E DE VOSSO</a:t>
            </a:r>
            <a:endParaRPr lang="pt-BR" sz="4400" i="0" strike="noStrike" dirty="0"/>
          </a:p>
        </p:txBody>
      </p:sp>
    </p:spTree>
    <p:extLst>
      <p:ext uri="{BB962C8B-B14F-4D97-AF65-F5344CB8AC3E}">
        <p14:creationId xmlns:p14="http://schemas.microsoft.com/office/powerpoint/2010/main" val="212106608"/>
      </p:ext>
    </p:extLst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D63FC-EB37-A916-24C8-5CDA6E0666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18B0681-9DF2-5A13-EE67-F0E502DBB82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814302"/>
            <a:ext cx="8426451" cy="5223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pt-BR" dirty="0"/>
              <a:t>SANGUE; QUE POSSAMOS COLHER CONTINUAMENTE OS FRUTOS DA REDENÇÃO. VÓS QUE SOIS DEUS, COM O PAI, NA UNIDADE DO ESPÍRITO SANTO.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TODOS: AMÉM.</a:t>
            </a:r>
          </a:p>
        </p:txBody>
      </p:sp>
    </p:spTree>
    <p:extLst>
      <p:ext uri="{BB962C8B-B14F-4D97-AF65-F5344CB8AC3E}">
        <p14:creationId xmlns:p14="http://schemas.microsoft.com/office/powerpoint/2010/main" val="4050510164"/>
      </p:ext>
    </p:extLst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7531626"/>
      </p:ext>
    </p:extLst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ELE A GLÓRIA, A ELE O LOUVOR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ELE O DOMÍNIO, ELE É O SENHOR</a:t>
            </a:r>
            <a:endParaRPr lang="pt-BR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47152792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7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effectLst/>
                <a:latin typeface="+mn-lt"/>
              </a:rPr>
              <a:t>ALFA, ÔMEGA, PRINCÍPIO E FIM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effectLst/>
                <a:latin typeface="+mn-lt"/>
              </a:rPr>
              <a:t>SIM ELE É, SIM ELE É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>
                <a:effectLst/>
                <a:latin typeface="+mn-lt"/>
              </a:rPr>
              <a:t>SIM ELE É, SIM ELE É</a:t>
            </a:r>
          </a:p>
        </p:txBody>
      </p:sp>
    </p:spTree>
    <p:extLst>
      <p:ext uri="{BB962C8B-B14F-4D97-AF65-F5344CB8AC3E}">
        <p14:creationId xmlns:p14="http://schemas.microsoft.com/office/powerpoint/2010/main" val="4264840138"/>
      </p:ext>
    </p:extLst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8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LÍRIO DO VALE, ESTRELA DA MANHÃ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PARA SEMPRE CANTAREI O SEU LOUVOR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LÍRIO DO VALE, ESTRELA DA MANHÃ</a:t>
            </a:r>
            <a:endParaRPr lang="pt-BR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1193248"/>
      </p:ext>
    </p:extLst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ELE A GLÓRIA, A ELE O LOUVOR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i="0" dirty="0">
                <a:effectLst/>
                <a:latin typeface="+mn-lt"/>
              </a:rPr>
              <a:t>A ELE O DOMÍNIO, ELE É O SENHOR</a:t>
            </a:r>
            <a:endParaRPr lang="pt-BR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40578571"/>
      </p:ext>
    </p:extLst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513229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50B85AF-B101-4D08-90A6-8A442C3CFF76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4039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PADRE: </a:t>
            </a:r>
            <a:r>
              <a:rPr lang="pt-BR" dirty="0"/>
              <a:t>IDE EM PAZ E O SENHOR VOS ACOMPANHE.</a:t>
            </a:r>
          </a:p>
          <a:p>
            <a:pPr marL="0" indent="0" algn="ctr">
              <a:spcBef>
                <a:spcPts val="0"/>
              </a:spcBef>
              <a:buNone/>
            </a:pPr>
            <a:endParaRPr lang="pt-BR" dirty="0"/>
          </a:p>
          <a:p>
            <a:pPr marL="0" indent="0" algn="ctr">
              <a:spcBef>
                <a:spcPts val="0"/>
              </a:spcBef>
              <a:buNone/>
            </a:pPr>
            <a:r>
              <a:rPr lang="pt-BR" i="0" u="none" strike="noStrike" dirty="0"/>
              <a:t>TODOS: </a:t>
            </a:r>
            <a:r>
              <a:rPr lang="pt-BR" dirty="0"/>
              <a:t>GRAÇAS A DEUS.</a:t>
            </a:r>
          </a:p>
        </p:txBody>
      </p:sp>
    </p:spTree>
    <p:extLst>
      <p:ext uri="{BB962C8B-B14F-4D97-AF65-F5344CB8AC3E}">
        <p14:creationId xmlns:p14="http://schemas.microsoft.com/office/powerpoint/2010/main" val="713148002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0E4B34-A47C-4774-8FE0-937A51CDA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74" y="368300"/>
            <a:ext cx="8426451" cy="1626755"/>
          </a:xfrm>
        </p:spPr>
        <p:txBody>
          <a:bodyPr>
            <a:noAutofit/>
          </a:bodyPr>
          <a:lstStyle/>
          <a:p>
            <a:pPr algn="ctr"/>
            <a:r>
              <a:rPr lang="pt-BR" dirty="0"/>
              <a:t>RITOS FINAIS</a:t>
            </a:r>
            <a:br>
              <a:rPr lang="pt-BR" dirty="0"/>
            </a:br>
            <a:r>
              <a:rPr lang="pt-BR" dirty="0"/>
              <a:t>CANTO FINAL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CF4BEF-DB81-4F09-9D7D-EE2542BE2D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8775" y="1995055"/>
            <a:ext cx="8426450" cy="4494645"/>
          </a:xfrm>
        </p:spPr>
        <p:txBody>
          <a:bodyPr anchor="ctr"/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VOU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DEIXAR-ME GUIAR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ME ABANDONAR NO TEU QUERER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PRECISO FAZER A TUA VONTADE EM MINHA VIDA</a:t>
            </a:r>
          </a:p>
        </p:txBody>
      </p:sp>
    </p:spTree>
    <p:extLst>
      <p:ext uri="{BB962C8B-B14F-4D97-AF65-F5344CB8AC3E}">
        <p14:creationId xmlns:p14="http://schemas.microsoft.com/office/powerpoint/2010/main" val="3320914073"/>
      </p:ext>
    </p:extLst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1627C5-826F-8609-A32D-3F3D7CDF51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CC1B3B1-E635-8C9A-E8C6-C0747A39388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8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VOU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DEIXAR-ME GUIAR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 ME ABANDONAR NO TEU QUERER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PRECISO FAZER A TUA VONTADE EM MINHA VIDA</a:t>
            </a:r>
          </a:p>
        </p:txBody>
      </p:sp>
    </p:spTree>
    <p:extLst>
      <p:ext uri="{BB962C8B-B14F-4D97-AF65-F5344CB8AC3E}">
        <p14:creationId xmlns:p14="http://schemas.microsoft.com/office/powerpoint/2010/main" val="582086889"/>
      </p:ext>
    </p:extLst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296C5-867B-77AF-C9C0-4BF3CE83D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47236DC-C26E-6890-B14E-97AD48FFEC8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6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ONDE EU IREI?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EM QUEM ME APOIAREI?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PARA ONDE EU IREI?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EM QUEM ME APOIAREI?</a:t>
            </a:r>
          </a:p>
        </p:txBody>
      </p:sp>
    </p:spTree>
    <p:extLst>
      <p:ext uri="{BB962C8B-B14F-4D97-AF65-F5344CB8AC3E}">
        <p14:creationId xmlns:p14="http://schemas.microsoft.com/office/powerpoint/2010/main" val="2456119454"/>
      </p:ext>
    </p:extLst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4C9A1-1C15-5715-13E8-05BCF63D3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0EF3BD2B-62CA-8CC2-7290-C4F88AD3A81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1551936"/>
            <a:ext cx="8426451" cy="374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SEGUIREI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IREI AONDE FORES, SENHOR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SEGUIREI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EU IREI AONDE FORES, SENHOR</a:t>
            </a:r>
          </a:p>
        </p:txBody>
      </p:sp>
    </p:spTree>
    <p:extLst>
      <p:ext uri="{BB962C8B-B14F-4D97-AF65-F5344CB8AC3E}">
        <p14:creationId xmlns:p14="http://schemas.microsoft.com/office/powerpoint/2010/main" val="2523466504"/>
      </p:ext>
    </p:extLst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01DBB-7DC7-F268-5530-58320C638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599E466-450F-EA2C-8678-451279A6616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8774" y="2161334"/>
            <a:ext cx="8426451" cy="2529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TUA GRAÇA ME BASTA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TEU AMOR ME SUSTENTA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TUA GRAÇA ME BASTA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pt-BR" dirty="0"/>
              <a:t>TEU AMOR ME SUSTENTA</a:t>
            </a:r>
          </a:p>
        </p:txBody>
      </p:sp>
    </p:spTree>
    <p:extLst>
      <p:ext uri="{BB962C8B-B14F-4D97-AF65-F5344CB8AC3E}">
        <p14:creationId xmlns:p14="http://schemas.microsoft.com/office/powerpoint/2010/main" val="716790361"/>
      </p:ext>
    </p:extLst>
  </p:cSld>
  <p:clrMapOvr>
    <a:masterClrMapping/>
  </p:clrMapOvr>
</p:sld>
</file>

<file path=ppt/theme/theme1.xml><?xml version="1.0" encoding="utf-8"?>
<a:theme xmlns:a="http://schemas.openxmlformats.org/drawingml/2006/main" name="SLIDES IGREJ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ersonalizada 1">
      <a:majorFont>
        <a:latin typeface="Montserrat Black"/>
        <a:ea typeface=""/>
        <a:cs typeface=""/>
      </a:majorFont>
      <a:minorFont>
        <a:latin typeface="Montserrat"/>
        <a:ea typeface=""/>
        <a:cs typeface="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 IGREJA" id="{D3276D67-A9A5-4695-A86F-0D53B5399619}" vid="{21C150A6-3341-45C7-B5F7-528BB8BAE7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SLIDES IGREJA</Template>
  <TotalTime>21681</TotalTime>
  <Words>4653</Words>
  <Application>Microsoft Office PowerPoint</Application>
  <PresentationFormat>Apresentação na tela (4:3)</PresentationFormat>
  <Paragraphs>472</Paragraphs>
  <Slides>222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222</vt:i4>
      </vt:variant>
    </vt:vector>
  </HeadingPairs>
  <TitlesOfParts>
    <vt:vector size="227" baseType="lpstr">
      <vt:lpstr>Arial</vt:lpstr>
      <vt:lpstr>Montserrat</vt:lpstr>
      <vt:lpstr>Montserrat Black</vt:lpstr>
      <vt:lpstr>Wingdings</vt:lpstr>
      <vt:lpstr>SLIDES IGREJA</vt:lpstr>
      <vt:lpstr>Apresentação do PowerPoint</vt:lpstr>
      <vt:lpstr>RITOS INICIAIS TERÇO DA BATALHA</vt:lpstr>
      <vt:lpstr>Apresentação do PowerPoint</vt:lpstr>
      <vt:lpstr>Apresentação do PowerPoint</vt:lpstr>
      <vt:lpstr>Apresentação do PowerPoint</vt:lpstr>
      <vt:lpstr>RITOS INICIAIS CANTO DE ENTRADA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SAUDAÇÃO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INICIAIS COLETA</vt:lpstr>
      <vt:lpstr>Apresentação do PowerPoint</vt:lpstr>
      <vt:lpstr>Apresentação do PowerPoint</vt:lpstr>
      <vt:lpstr>Apresentação do PowerPoint</vt:lpstr>
      <vt:lpstr>LITURGIA DA PALAVRA PRIMEIRA LEITURA 1Cor 4,6b-15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SALMO RESPONSORIAL Sl 144(145),17-18.19-20.21 (R. 18a)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DA PALAVRA ACLAMAÇÃO AO EVANGELHO</vt:lpstr>
      <vt:lpstr>Apresentação do PowerPoint</vt:lpstr>
      <vt:lpstr>Apresentação do PowerPoint</vt:lpstr>
      <vt:lpstr>Apresentação do PowerPoint</vt:lpstr>
      <vt:lpstr>Apresentação do PowerPoint</vt:lpstr>
      <vt:lpstr>LITURGIA DA PALAVRA EVANGELHO Lc 6,1-5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  CANTO DAS OFERTAS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CONVITE À ORAÇÃO</vt:lpstr>
      <vt:lpstr>Apresentação do PowerPoint</vt:lpstr>
      <vt:lpstr>LITURGIA EUCARÍSTICA SOBRE AS OFERENDAS</vt:lpstr>
      <vt:lpstr>Apresentação do PowerPoint</vt:lpstr>
      <vt:lpstr>LITURGIA EUCARÍSTICA ORAÇÃO EUCARÍSTICA II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RITO DA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CANTO DE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LITURGIA EUCARÍSTICA DEPOIS DA COMUNHÃO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RITOS FINAIS CANTO FINAL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Bernardo Ribeiro Ferreira</dc:creator>
  <cp:lastModifiedBy>Bernardo Ribeiro Ferreira</cp:lastModifiedBy>
  <cp:revision>889</cp:revision>
  <dcterms:created xsi:type="dcterms:W3CDTF">2021-10-04T23:18:54Z</dcterms:created>
  <dcterms:modified xsi:type="dcterms:W3CDTF">2026-09-05T00:29:08Z</dcterms:modified>
</cp:coreProperties>
</file>