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422" r:id="rId2"/>
    <p:sldId id="2622" r:id="rId3"/>
    <p:sldId id="2623" r:id="rId4"/>
    <p:sldId id="426" r:id="rId5"/>
    <p:sldId id="5020" r:id="rId6"/>
    <p:sldId id="5049" r:id="rId7"/>
    <p:sldId id="5050" r:id="rId8"/>
    <p:sldId id="4552" r:id="rId9"/>
    <p:sldId id="3594" r:id="rId10"/>
    <p:sldId id="2835" r:id="rId11"/>
    <p:sldId id="423" r:id="rId12"/>
    <p:sldId id="3595" r:id="rId13"/>
    <p:sldId id="4793" r:id="rId14"/>
    <p:sldId id="5039" r:id="rId15"/>
    <p:sldId id="4972" r:id="rId16"/>
    <p:sldId id="4973" r:id="rId17"/>
    <p:sldId id="4943" r:id="rId18"/>
    <p:sldId id="4940" r:id="rId19"/>
    <p:sldId id="4818" r:id="rId20"/>
    <p:sldId id="4819" r:id="rId21"/>
    <p:sldId id="4820" r:id="rId22"/>
    <p:sldId id="4817" r:id="rId23"/>
    <p:sldId id="4821" r:id="rId24"/>
    <p:sldId id="5028" r:id="rId25"/>
    <p:sldId id="593" r:id="rId26"/>
    <p:sldId id="596" r:id="rId27"/>
    <p:sldId id="594" r:id="rId28"/>
    <p:sldId id="595" r:id="rId29"/>
    <p:sldId id="5029" r:id="rId30"/>
    <p:sldId id="2628" r:id="rId31"/>
    <p:sldId id="4976" r:id="rId32"/>
    <p:sldId id="5070" r:id="rId33"/>
    <p:sldId id="2629" r:id="rId34"/>
    <p:sldId id="3600" r:id="rId35"/>
    <p:sldId id="4695" r:id="rId36"/>
    <p:sldId id="4978" r:id="rId37"/>
    <p:sldId id="5079" r:id="rId38"/>
    <p:sldId id="4950" r:id="rId39"/>
    <p:sldId id="431" r:id="rId40"/>
    <p:sldId id="2631" r:id="rId41"/>
    <p:sldId id="2890" r:id="rId42"/>
    <p:sldId id="5080" r:id="rId43"/>
    <p:sldId id="5071" r:id="rId44"/>
    <p:sldId id="5081" r:id="rId45"/>
    <p:sldId id="5072" r:id="rId46"/>
    <p:sldId id="5082" r:id="rId47"/>
    <p:sldId id="432" r:id="rId48"/>
    <p:sldId id="2632" r:id="rId49"/>
    <p:sldId id="435" r:id="rId50"/>
    <p:sldId id="5000" r:id="rId51"/>
    <p:sldId id="5001" r:id="rId52"/>
    <p:sldId id="4904" r:id="rId53"/>
    <p:sldId id="436" r:id="rId54"/>
    <p:sldId id="4679" r:id="rId55"/>
    <p:sldId id="5056" r:id="rId56"/>
    <p:sldId id="3172" r:id="rId57"/>
    <p:sldId id="3175" r:id="rId58"/>
    <p:sldId id="1623" r:id="rId59"/>
    <p:sldId id="3133" r:id="rId60"/>
    <p:sldId id="323" r:id="rId61"/>
    <p:sldId id="2638" r:id="rId62"/>
    <p:sldId id="324" r:id="rId63"/>
    <p:sldId id="2484" r:id="rId64"/>
    <p:sldId id="3112" r:id="rId65"/>
    <p:sldId id="5073" r:id="rId66"/>
    <p:sldId id="5074" r:id="rId67"/>
    <p:sldId id="4595" r:id="rId68"/>
    <p:sldId id="327" r:id="rId69"/>
    <p:sldId id="4919" r:id="rId70"/>
    <p:sldId id="3017" r:id="rId71"/>
    <p:sldId id="3018" r:id="rId72"/>
    <p:sldId id="3019" r:id="rId73"/>
    <p:sldId id="3020" r:id="rId74"/>
    <p:sldId id="3021" r:id="rId75"/>
    <p:sldId id="1650" r:id="rId76"/>
    <p:sldId id="3067" r:id="rId77"/>
    <p:sldId id="4701" r:id="rId78"/>
    <p:sldId id="4985" r:id="rId79"/>
    <p:sldId id="5075" r:id="rId80"/>
    <p:sldId id="5057" r:id="rId81"/>
    <p:sldId id="5083" r:id="rId82"/>
    <p:sldId id="5084" r:id="rId83"/>
    <p:sldId id="5059" r:id="rId84"/>
    <p:sldId id="5078" r:id="rId85"/>
    <p:sldId id="2392" r:id="rId86"/>
    <p:sldId id="4989" r:id="rId87"/>
    <p:sldId id="4738" r:id="rId88"/>
    <p:sldId id="4739" r:id="rId89"/>
    <p:sldId id="3588" r:id="rId90"/>
    <p:sldId id="3589" r:id="rId91"/>
    <p:sldId id="3616" r:id="rId92"/>
    <p:sldId id="3617" r:id="rId93"/>
    <p:sldId id="3590" r:id="rId94"/>
    <p:sldId id="4021" r:id="rId95"/>
    <p:sldId id="3872" r:id="rId96"/>
    <p:sldId id="3873" r:id="rId97"/>
    <p:sldId id="3158" r:id="rId98"/>
    <p:sldId id="2510" r:id="rId99"/>
    <p:sldId id="5085" r:id="rId100"/>
    <p:sldId id="3624" r:id="rId101"/>
    <p:sldId id="2951" r:id="rId102"/>
    <p:sldId id="345" r:id="rId103"/>
    <p:sldId id="2806" r:id="rId104"/>
    <p:sldId id="2844" r:id="rId105"/>
    <p:sldId id="2877" r:id="rId106"/>
    <p:sldId id="4766" r:id="rId107"/>
    <p:sldId id="659" r:id="rId108"/>
    <p:sldId id="661" r:id="rId109"/>
    <p:sldId id="662" r:id="rId110"/>
    <p:sldId id="663" r:id="rId111"/>
    <p:sldId id="664" r:id="rId112"/>
    <p:sldId id="4765" r:id="rId113"/>
    <p:sldId id="346" r:id="rId114"/>
    <p:sldId id="658" r:id="rId115"/>
    <p:sldId id="354" r:id="rId116"/>
    <p:sldId id="2607" r:id="rId117"/>
    <p:sldId id="1629" r:id="rId118"/>
    <p:sldId id="1817" r:id="rId119"/>
    <p:sldId id="850" r:id="rId120"/>
    <p:sldId id="357" r:id="rId121"/>
    <p:sldId id="358" r:id="rId122"/>
    <p:sldId id="430" r:id="rId123"/>
    <p:sldId id="359" r:id="rId124"/>
    <p:sldId id="360" r:id="rId125"/>
    <p:sldId id="361" r:id="rId126"/>
    <p:sldId id="362" r:id="rId127"/>
    <p:sldId id="364" r:id="rId128"/>
    <p:sldId id="2949" r:id="rId129"/>
    <p:sldId id="2950" r:id="rId130"/>
    <p:sldId id="363" r:id="rId131"/>
    <p:sldId id="1630" r:id="rId132"/>
    <p:sldId id="2609" r:id="rId133"/>
    <p:sldId id="365" r:id="rId134"/>
    <p:sldId id="369" r:id="rId135"/>
    <p:sldId id="370" r:id="rId136"/>
    <p:sldId id="5019" r:id="rId137"/>
    <p:sldId id="372" r:id="rId138"/>
    <p:sldId id="373" r:id="rId139"/>
    <p:sldId id="374" r:id="rId140"/>
    <p:sldId id="375" r:id="rId141"/>
    <p:sldId id="376" r:id="rId142"/>
    <p:sldId id="462" r:id="rId143"/>
    <p:sldId id="3165" r:id="rId144"/>
    <p:sldId id="502" r:id="rId145"/>
    <p:sldId id="463" r:id="rId146"/>
    <p:sldId id="911" r:id="rId147"/>
    <p:sldId id="4068" r:id="rId148"/>
    <p:sldId id="2490" r:id="rId149"/>
    <p:sldId id="2491" r:id="rId150"/>
    <p:sldId id="2492" r:id="rId151"/>
    <p:sldId id="4995" r:id="rId152"/>
    <p:sldId id="4065" r:id="rId153"/>
    <p:sldId id="4066" r:id="rId154"/>
    <p:sldId id="4067" r:id="rId155"/>
    <p:sldId id="909" r:id="rId156"/>
    <p:sldId id="377" r:id="rId157"/>
    <p:sldId id="379" r:id="rId158"/>
    <p:sldId id="753" r:id="rId159"/>
    <p:sldId id="380" r:id="rId160"/>
    <p:sldId id="381" r:id="rId161"/>
    <p:sldId id="4728" r:id="rId162"/>
    <p:sldId id="2494" r:id="rId163"/>
    <p:sldId id="5061" r:id="rId164"/>
    <p:sldId id="5062" r:id="rId165"/>
    <p:sldId id="5063" r:id="rId166"/>
    <p:sldId id="5064" r:id="rId167"/>
    <p:sldId id="665" r:id="rId168"/>
    <p:sldId id="666" r:id="rId169"/>
    <p:sldId id="667" r:id="rId170"/>
    <p:sldId id="4782" r:id="rId171"/>
    <p:sldId id="3927" r:id="rId172"/>
    <p:sldId id="4752" r:id="rId173"/>
    <p:sldId id="1470" r:id="rId174"/>
    <p:sldId id="3888" r:id="rId175"/>
    <p:sldId id="1819" r:id="rId176"/>
    <p:sldId id="673" r:id="rId177"/>
    <p:sldId id="3473" r:id="rId178"/>
    <p:sldId id="3475" r:id="rId179"/>
    <p:sldId id="4033" r:id="rId180"/>
    <p:sldId id="4034" r:id="rId181"/>
    <p:sldId id="2681" r:id="rId182"/>
    <p:sldId id="5066" r:id="rId183"/>
    <p:sldId id="5067" r:id="rId184"/>
    <p:sldId id="2884" r:id="rId185"/>
    <p:sldId id="839" r:id="rId186"/>
    <p:sldId id="1640" r:id="rId187"/>
    <p:sldId id="4180" r:id="rId188"/>
    <p:sldId id="4176" r:id="rId189"/>
    <p:sldId id="4178" r:id="rId190"/>
    <p:sldId id="4179" r:id="rId191"/>
    <p:sldId id="4181" r:id="rId192"/>
    <p:sldId id="4182" r:id="rId193"/>
    <p:sldId id="4183" r:id="rId194"/>
    <p:sldId id="4184" r:id="rId195"/>
    <p:sldId id="4185" r:id="rId196"/>
    <p:sldId id="4186" r:id="rId197"/>
    <p:sldId id="4187" r:id="rId198"/>
    <p:sldId id="4188" r:id="rId199"/>
    <p:sldId id="4189" r:id="rId200"/>
    <p:sldId id="4190" r:id="rId201"/>
    <p:sldId id="4191" r:id="rId202"/>
    <p:sldId id="4192" r:id="rId203"/>
    <p:sldId id="4193" r:id="rId204"/>
    <p:sldId id="4194" r:id="rId205"/>
    <p:sldId id="4195" r:id="rId206"/>
    <p:sldId id="4196" r:id="rId20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3407" userDrawn="1">
          <p15:clr>
            <a:srgbClr val="A4A3A4"/>
          </p15:clr>
        </p15:guide>
        <p15:guide id="5" orient="horz" pos="4088" userDrawn="1">
          <p15:clr>
            <a:srgbClr val="A4A3A4"/>
          </p15:clr>
        </p15:guide>
        <p15:guide id="6" pos="4536" userDrawn="1">
          <p15:clr>
            <a:srgbClr val="A4A3A4"/>
          </p15:clr>
        </p15:guide>
        <p15:guide id="7" pos="4309" userDrawn="1">
          <p15:clr>
            <a:srgbClr val="A4A3A4"/>
          </p15:clr>
        </p15:guide>
        <p15:guide id="8" orient="horz" pos="309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rnardo Ribeiro Ferreira" initials="BRF" lastIdx="1" clrIdx="0">
    <p:extLst>
      <p:ext uri="{19B8F6BF-5375-455C-9EA6-DF929625EA0E}">
        <p15:presenceInfo xmlns:p15="http://schemas.microsoft.com/office/powerpoint/2012/main" userId="fe39cb9446bf5bb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FB71F"/>
    <a:srgbClr val="DDDEE0"/>
    <a:srgbClr val="8B65A1"/>
    <a:srgbClr val="E568A3"/>
    <a:srgbClr val="EE1D23"/>
    <a:srgbClr val="4472C4"/>
    <a:srgbClr val="E682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9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1518" y="114"/>
      </p:cViewPr>
      <p:guideLst>
        <p:guide orient="horz" pos="232"/>
        <p:guide pos="226"/>
        <p:guide pos="5534"/>
        <p:guide orient="horz" pos="3407"/>
        <p:guide orient="horz" pos="4088"/>
        <p:guide pos="4536"/>
        <p:guide pos="4309"/>
        <p:guide orient="horz" pos="309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presProps" Target="presProps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viewProps" Target="viewProps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theme" Target="theme/theme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tableStyles" Target="tableStyles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37959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009326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638636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4400"/>
            </a:lvl1pPr>
            <a:lvl2pPr>
              <a:defRPr sz="40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3247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762454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45650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123757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463210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60386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883254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2DA8A-008E-475F-B494-5578F1741E90}" type="datetimeFigureOut">
              <a:rPr lang="pt-BR" smtClean="0"/>
              <a:t>20/06/2026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FF19AD-C5D9-48C2-8DBB-359BC7616446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34708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288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 dirty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pt-BR" dirty="0"/>
              <a:t>Clique para editar os estilos de texto Mestres</a:t>
            </a:r>
          </a:p>
          <a:p>
            <a:pPr lvl="1"/>
            <a:r>
              <a:rPr lang="pt-BR" dirty="0"/>
              <a:t>Segundo nível</a:t>
            </a:r>
          </a:p>
          <a:p>
            <a:pPr lvl="2"/>
            <a:r>
              <a:rPr lang="pt-BR" dirty="0"/>
              <a:t>Terceiro nível</a:t>
            </a:r>
          </a:p>
          <a:p>
            <a:pPr lvl="3"/>
            <a:r>
              <a:rPr lang="pt-BR" dirty="0"/>
              <a:t>Quarto nível</a:t>
            </a:r>
          </a:p>
          <a:p>
            <a:pPr lvl="4"/>
            <a:r>
              <a:rPr lang="pt-BR" dirty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fld id="{E602DA8A-008E-475F-B494-5578F1741E90}" type="datetimeFigureOut">
              <a:rPr lang="pt-BR" smtClean="0"/>
              <a:pPr/>
              <a:t>20/06/2026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ontserrat" panose="02000505000000020004" pitchFamily="2" charset="0"/>
              </a:defRPr>
            </a:lvl1pPr>
          </a:lstStyle>
          <a:p>
            <a:fld id="{07FF19AD-C5D9-48C2-8DBB-359BC7616446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1371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b="1" kern="1200">
          <a:solidFill>
            <a:schemeClr val="bg1"/>
          </a:solidFill>
          <a:latin typeface="Montserrat Black" panose="00000A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b="1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400" b="1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4000" b="1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b="1" kern="1200">
          <a:solidFill>
            <a:schemeClr val="bg1"/>
          </a:solidFill>
          <a:latin typeface="Montserrat" panose="0200050500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16B3456-83B8-5985-6F35-3CFF76519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9" name="Retângulo 8">
            <a:extLst>
              <a:ext uri="{FF2B5EF4-FFF2-40B4-BE49-F238E27FC236}">
                <a16:creationId xmlns:a16="http://schemas.microsoft.com/office/drawing/2014/main" id="{837E8244-5586-4C25-AA35-4CD3BA1ED776}"/>
              </a:ext>
            </a:extLst>
          </p:cNvPr>
          <p:cNvSpPr/>
          <p:nvPr/>
        </p:nvSpPr>
        <p:spPr>
          <a:xfrm>
            <a:off x="-152400" y="-161925"/>
            <a:ext cx="9448800" cy="7181850"/>
          </a:xfrm>
          <a:prstGeom prst="rect">
            <a:avLst/>
          </a:prstGeom>
          <a:solidFill>
            <a:srgbClr val="7FB71F">
              <a:alpha val="4980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00C610D-E1F8-406C-9D48-4746652DE6B6}"/>
              </a:ext>
            </a:extLst>
          </p:cNvPr>
          <p:cNvGrpSpPr/>
          <p:nvPr/>
        </p:nvGrpSpPr>
        <p:grpSpPr>
          <a:xfrm>
            <a:off x="358775" y="4163332"/>
            <a:ext cx="8426450" cy="2326368"/>
            <a:chOff x="358775" y="3607160"/>
            <a:chExt cx="8426450" cy="2326368"/>
          </a:xfrm>
        </p:grpSpPr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8F9D1A3C-22AB-4DA0-8461-1EE96D116AF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74099" y="3607160"/>
              <a:ext cx="6795261" cy="1212346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B6296AE0-AE1F-4894-A927-30F6048641C4}"/>
                </a:ext>
              </a:extLst>
            </p:cNvPr>
            <p:cNvSpPr txBox="1"/>
            <p:nvPr/>
          </p:nvSpPr>
          <p:spPr>
            <a:xfrm>
              <a:off x="358775" y="4733199"/>
              <a:ext cx="842645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3600" b="1" i="0" u="none" strike="noStrike" spc="-300" baseline="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ANO A – 21 DE </a:t>
              </a:r>
              <a:r>
                <a:rPr lang="pt-BR" sz="3600" b="1" spc="-3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JUNHO</a:t>
              </a:r>
              <a:r>
                <a:rPr lang="pt-BR" sz="3600" b="1" i="0" u="none" strike="noStrike" spc="-300" baseline="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 </a:t>
              </a:r>
              <a:r>
                <a:rPr lang="pt-BR" sz="3600" b="1" spc="-3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D</a:t>
              </a:r>
              <a:r>
                <a:rPr lang="pt-BR" sz="3600" b="1" i="0" u="none" strike="noStrike" spc="-300" baseline="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E 2026</a:t>
              </a:r>
            </a:p>
            <a:p>
              <a:pPr algn="ctr"/>
              <a:r>
                <a:rPr lang="pt-BR" sz="3600" b="1" spc="-300" dirty="0">
                  <a:ln w="28575">
                    <a:solidFill>
                      <a:sysClr val="windowText" lastClr="000000"/>
                    </a:solidFill>
                  </a:ln>
                  <a:solidFill>
                    <a:schemeClr val="bg1"/>
                  </a:solidFill>
                  <a:latin typeface="Montserrat Black" panose="00000A00000000000000" pitchFamily="2" charset="0"/>
                </a:rPr>
                <a:t>12º DOMINGO DO TEMPO COMUM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05297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3165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O SENHOR, QUE ENCAMINHA OS NOSSOS CORAÇÕES PARA O AMOR DE DEUS E A CONSTÂNCIA DE CRISTO, ESTEJA CONVOSCO.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i="0" u="none" strike="noStrike" baseline="0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BENDITO SEJA DEUS, QUE NOS REUNIU NO AMOR DE CRISTO.</a:t>
            </a:r>
          </a:p>
        </p:txBody>
      </p:sp>
    </p:spTree>
    <p:extLst>
      <p:ext uri="{BB962C8B-B14F-4D97-AF65-F5344CB8AC3E}">
        <p14:creationId xmlns:p14="http://schemas.microsoft.com/office/powerpoint/2010/main" val="3107790096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5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CORAÇÕES AO ALTO.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TODOS: O NOSSO CORAÇÃO ESTÁ EM DEUS.</a:t>
            </a:r>
          </a:p>
        </p:txBody>
      </p:sp>
    </p:spTree>
    <p:extLst>
      <p:ext uri="{BB962C8B-B14F-4D97-AF65-F5344CB8AC3E}">
        <p14:creationId xmlns:p14="http://schemas.microsoft.com/office/powerpoint/2010/main" val="952789463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BB70CA-680D-EE10-BF7B-7AC7A1647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9DF50AF-E36B-F238-7693-A6DD399A4C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5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PADRE: DEMOS GRAÇAS AO SENHOR, NOSSO DEUS.</a:t>
            </a:r>
          </a:p>
          <a:p>
            <a:pPr marL="0" marR="0" indent="0" algn="ctr" rtl="0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TODOS: É NOSSO DEVER E NOSSA SALVAÇÃO.</a:t>
            </a:r>
          </a:p>
        </p:txBody>
      </p:sp>
    </p:spTree>
    <p:extLst>
      <p:ext uri="{BB962C8B-B14F-4D97-AF65-F5344CB8AC3E}">
        <p14:creationId xmlns:p14="http://schemas.microsoft.com/office/powerpoint/2010/main" val="3743427720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640545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i="0" u="none" strike="noStrike" dirty="0">
                <a:latin typeface="+mn-lt"/>
              </a:rPr>
              <a:t>PADRE: </a:t>
            </a:r>
            <a:r>
              <a:rPr lang="pt-BR" dirty="0"/>
              <a:t>NA VERDADE, É DIGNO E JUSTO, É NOSSO DEVER E SALVA ÇÃO DAR-VOS GRAÇAS, SEMPRE E EM TODO LUGAR, SENHOR, PAI SANTO, DEUS ETERNO E TODO-PODEROSO, POR CRISTO, SENHOR NOSSO. POR SEU MISTÉRIO PASCAL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0754566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640545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ELE REALIZOU A OBRA ADMIRÁVEL DE NOS CHAMAR DO PECADO E DA ESCRAVI DÃO DA MORTE À GLÓRIA DE SERMOS AGORA RAÇA ESCOLHIDA, SACERDÓCIO RÉGIO, NAÇÃO SANTA E POVO QUE VOS PERTENCE, PARA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91771951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64054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ANUNCIARMOS POR TODA PARTE OS VOSSOS GRANDES FEITOS, Ó PAI, QUE NOS CHAMASTES DAS TREVAS À VOSSA LUZ MARAVILHOSA. POR ISSO, COM OS ANJOS E ARCANJOS, OS TRONOS E AS DOMINAÇÕES E TODOS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743663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2164040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OS COROS CELESTES, ENTOAMOS O HINO DA VOSSA GLÓRIA, CANTANDO (DIZENDO) A UMA SÓ VOZ: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436187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43CAB0-CF7F-EB36-725D-BD96974B24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6102739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8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</p:txBody>
      </p:sp>
    </p:spTree>
    <p:extLst>
      <p:ext uri="{BB962C8B-B14F-4D97-AF65-F5344CB8AC3E}">
        <p14:creationId xmlns:p14="http://schemas.microsoft.com/office/powerpoint/2010/main" val="3248594927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CÉUS E TERRA PROCLAMAM A VOSSA GLÓRIA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HOSANA, HOSANA, HOSANA, HOSANA NAS ALTURAS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HOSANA, HOSANA, HOSANA, HOSANA NAS ALTURAS</a:t>
            </a:r>
            <a:endParaRPr lang="pt-BR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1409636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5008-A509-6884-E5E2-A0840EB1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0F27A7-D7BC-9D07-8B06-89B118C053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8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</p:txBody>
      </p:sp>
    </p:spTree>
    <p:extLst>
      <p:ext uri="{BB962C8B-B14F-4D97-AF65-F5344CB8AC3E}">
        <p14:creationId xmlns:p14="http://schemas.microsoft.com/office/powerpoint/2010/main" val="10171230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5735985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1214-FD99-C028-C956-70D3924D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CF2BD49-3F4F-D69D-FDE9-5EF216788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5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BENDITO O QUE VEM EM NOME DO SENHOR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HOSANA, HOSANA, HOSANA, HOSANA NAS ALTURAS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HOSANA, HOSANA, HOSANA, HOSANA NAS ALTURAS</a:t>
            </a:r>
            <a:endParaRPr lang="pt-BR" i="0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16512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FE52-AFD1-A660-E8B6-E5168F70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E5931D5-FB86-CBBD-F2A9-BBB87CDEA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8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SANTO, SANTO, SANTO É O SENHOR</a:t>
            </a:r>
          </a:p>
        </p:txBody>
      </p:sp>
    </p:spTree>
    <p:extLst>
      <p:ext uri="{BB962C8B-B14F-4D97-AF65-F5344CB8AC3E}">
        <p14:creationId xmlns:p14="http://schemas.microsoft.com/office/powerpoint/2010/main" val="382064265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F37DB7-3F21-C820-1DC4-7E7E4A560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536605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573722"/>
            <a:ext cx="8426451" cy="5705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TODOS: </a:t>
            </a:r>
            <a:r>
              <a:rPr lang="pt-BR" i="0" dirty="0">
                <a:effectLst/>
              </a:rPr>
              <a:t>SANTO, SANTO, SANTO, SENHOR DEUS DO UNIVERSO! O CÉU E A</a:t>
            </a:r>
            <a:r>
              <a:rPr lang="pt-BR" dirty="0"/>
              <a:t> </a:t>
            </a:r>
            <a:r>
              <a:rPr lang="pt-BR" i="0" dirty="0">
                <a:effectLst/>
              </a:rPr>
              <a:t>TERRA PROCLAMAM A VOSSA GLÓRIA. HOSANA NAS ALTURAS! BENDITO O QUE VEM EM NOME DO SENHOR! HOSANA NAS ALTURAS!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6752182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369623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1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NA VERDADE, Ó PAI, VÓS SOIS SANTO, FONTE DE TODA SANTIDADE. SANTIFICAI, POIS, ESTES DONS, DERRAMANDO SOBRE ELES O VOSSO ESPÍRITO, A FIM DE QUE SE TORNEM PARA NÓS O CORPO E † O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16702892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4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SANGUE DE NOSSO SENHOR JESUS CRISTO.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ENVIAI O VOSSO ESPÍRITO SANTO!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43652245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2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ESTANDO PARA SER ENTREGUE E ABRAÇANDO LIVREMENTE A PAIXÃO, JESUS TOMOU O PÃO, PRONUNCIOU A BÊNÇÃO DE AÇÃO DE GRAÇAS, PARTIU E O DEU A SEUS DISCÍPULOS, DIZENDO:</a:t>
            </a:r>
          </a:p>
        </p:txBody>
      </p:sp>
    </p:spTree>
    <p:extLst>
      <p:ext uri="{BB962C8B-B14F-4D97-AF65-F5344CB8AC3E}">
        <p14:creationId xmlns:p14="http://schemas.microsoft.com/office/powerpoint/2010/main" val="131719454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466033"/>
            <a:ext cx="842645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TOMAI, TODOS, E COMEI: ISTO É O MEU CORPO, QUE SERÁ ENTREGUE POR VÓS. 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26252443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4290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RITOS INICIAIS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ATO PENITENCIAL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IRMÃOS E IRMÃS, RECONHEÇAMOS OS NOSSOS PECADOS, PARA CELEBRARMOS DIGNAMENTE OS SANTOS MISTÉRIOS.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71282042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7240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DO MESMO MODO, NO FIM DA CEIA, ELE TOMOU O CÁLICE EM SUAS MÃOS E, DANDO GRAÇAS NOVAMENTE, O ENTREGOU A SEUS DISCÍPULOS, DIZENDO: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53558112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1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TOMAI, TODOS, E BEBEI: ESTE É O CÁLICE DO MEU SANGUE, O SANGUE DA NOVA E ETERNA ALIANÇA, QUE SERÁ DERRAMADO POR VÓS E POR TODOS PARA REMISSÃO DOS PECADOS. FAZEI ISTO EM MEMÓRIA DE MIM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1893541189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8338497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509602"/>
            <a:ext cx="8426451" cy="583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MISTÉRIO DA FÉ PARA A SALVAÇÃO DO MUNDO!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i="0" u="none" strike="noStrike" dirty="0"/>
              <a:t>TODOS: </a:t>
            </a:r>
            <a:r>
              <a:rPr lang="pt-BR" dirty="0"/>
              <a:t>SALVADOR DO MUNDO, SALVAI-NOS, VÓS QUE NOS LIBERTASTES PELA CRUZ E RESSURREIÇÃO.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44989867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4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CELEBRANDO, POIS, O MEMORIAL DA MORTE E RESSURREIÇÃO DO VOSSO FILHO, NÓS VOS OFERECEMOS, Ó PAI, O PÃO DA VIDA E O CÁLICE DA SALVAÇÃO; E VOS AGRADECEMOS PORQUE NOS TORNASTES DIGNOS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76507954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5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DE ESTAR AQUI NA VOSSA PRESENÇA E VOS SERVIR.</a:t>
            </a:r>
          </a:p>
          <a:p>
            <a:pPr marL="0" marR="0" indent="0" algn="ctr" rtl="0">
              <a:spcBef>
                <a:spcPts val="0"/>
              </a:spcBef>
              <a:buNone/>
            </a:pPr>
            <a:endParaRPr lang="pt-BR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TODOS: ACEITAI, Ó SENHOR, A NOSSA OFERTA!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4197953271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3144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SUPLICANTES, VOS PEDIMOS QUE, PARTICIPANDO DO CORPO E SANGUE DE CRISTO, SEJAMOS REUNIDOS PELO ESPÍRITO SANTO NUM SÓ CORPO.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O ESPÍRITO NOS UNA NUM SÓ CORPO! 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001400853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LEMBRAI-VOS, Ó PAI, DA VOSSA IGREJA QUE SE FAZ PRESENTE PELO MUNDO INTEIRO; E AQUI CONVOCADA NO DIA EM QUE CRISTO VENCEU A MORTE E NOS FEZ PARTICIPANTES DE SUA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847111139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VIDA IMORTAL; QUE ELA CRESÇA NA CARIDADE, EM COMUNHÃO COM O PAPA LEÃO XIV, COM O NOSSO BISPO ORANI JOÃO OS BISPOS DO MUNDO INTEIRO, OS PRESBÍTEROS, OS DIÁCONOS E TODOS OS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106169493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7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MINISTROS DO VOSSO POVO.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LEMBRAI-VOS, Ó PAI, DA VOSSA IGREJA!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42668493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07846-98AE-B694-C957-AE24FA789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368289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3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PADRE: LEMBRAI-VOS TAMBÉM, NA VOSSA MISERICÓRDIA, DOS (OUTROS) NOSSOS IRMÃOS E IRMÃS QUE ADORMECERAM NA ESPERANÇA DA RESSURREIÇÃO E DE TODOS OS QUE PARTIRAM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563370392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6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DESTA VIDA; ACOLHEI-OS JUNTO A VÓS NA LUZ DA VOSSA FACE.</a:t>
            </a:r>
          </a:p>
          <a:p>
            <a:pPr marL="0" marR="0" indent="0" algn="ctr" rtl="0">
              <a:spcBef>
                <a:spcPts val="0"/>
              </a:spcBef>
              <a:buNone/>
            </a:pPr>
            <a:endParaRPr lang="pt-BR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TODOS: CONCEDEI-LHES, Ó SENHOR, A LUZ ETERNA!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4271036331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3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PADRE: ENFIM, NÓS VOS PEDIMOS, TENDE PIEDADE DE TODOS NÓS E DAI-NOS PARTICIPAR DA VIDA ETERNA, COM A VIRGEM MARIA, MÃE DE DEUS, SÃO JOSÉ, SEU ESPOSO, OS APÓSTOLOS, (SANTO DO DIA OU PADROEIRO) E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2203159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0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TODOS OS SANTOS QUE NESTE MUNDO VIVERAM NA VOSSA AMIZADE, A FIM DE VOS LOUVARMOS E GLORIFICARMOS POR JESUS CRISTO, VOSSO FILHO. POR CRISTO, COM CRISTO, E EM CRISTO, A VÓS, DEUS PAI TODO-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4036093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118999"/>
            <a:ext cx="8426451" cy="461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PODEROSO, NA UNIDADE DO ESPÍRITO SANTO, TODA HONRA E TODA GLÓRIA, POR TODOS OS SÉCULOS DOS SÉCULOS.</a:t>
            </a:r>
            <a:endParaRPr lang="pt-BR" i="0" u="none" strike="noStrike" dirty="0"/>
          </a:p>
          <a:p>
            <a:pPr marL="0" marR="0" indent="0" algn="ctr" rtl="0">
              <a:buNone/>
            </a:pPr>
            <a:endParaRPr lang="pt-BR" i="0" u="none" strike="noStrike" dirty="0"/>
          </a:p>
          <a:p>
            <a:pPr marL="0" marR="0" indent="0" algn="ctr" rtl="0">
              <a:buNone/>
            </a:pPr>
            <a:r>
              <a:rPr lang="pt-BR" i="0" u="none" strike="noStrike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696672078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EUCARÍSTICA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RITO DA COMUNHÃO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kumimoji="0" lang="pt-BR" altLang="pt-BR" i="0" u="none" strike="noStrike" cap="none" normalizeH="0" dirty="0">
                <a:ln>
                  <a:noFill/>
                </a:ln>
                <a:effectLst/>
                <a:latin typeface="+mn-lt"/>
              </a:rPr>
              <a:t>PADRE: </a:t>
            </a:r>
            <a:r>
              <a:rPr lang="pt-BR" dirty="0"/>
              <a:t>O SENHOR NOS COMUNICOU O SEU ESPÍRITO. COM A CONFIANÇA E A LIBERDADE DE FILHOS E FILHAS, DIGAMOS JUNTOS: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16673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11FFB7-F732-4E3D-421F-FDD85A9C1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E2EFB02-5622-269D-9A62-806ECBFC4CF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</a:t>
            </a:r>
            <a:r>
              <a:rPr lang="pt-BR" b="1" i="0" u="none" strike="noStrike" dirty="0"/>
              <a:t>PAI NOSSO QUE ESTAIS NOS CÉUS, SANTIFICADO SEJA O VOSSO NOME, VENHA A NÓS O VOSSO REINO, SEJA FEITA A VOSSA VONTADE ASSIM NA TERRA COMO NO CÉU.</a:t>
            </a:r>
          </a:p>
        </p:txBody>
      </p:sp>
    </p:spTree>
    <p:extLst>
      <p:ext uri="{BB962C8B-B14F-4D97-AF65-F5344CB8AC3E}">
        <p14:creationId xmlns:p14="http://schemas.microsoft.com/office/powerpoint/2010/main" val="2461933180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3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 PÃO NOSSO DE </a:t>
            </a:r>
            <a:r>
              <a:rPr lang="pt-BR" b="1" i="0" u="none" strike="noStrike" dirty="0"/>
              <a:t>CADA DIA NOS DAI HOJE, PERDOAI-NOS AS NOSSAS OFENSAS ASSIM COMO NÓS PERDOAMOS A QUEM NOS TEM OFENDIDO, E NÃO NOS DEIXEIS CAIR EM TENTAÇÃO, MAS LIVRAI-NOS DO MAL.</a:t>
            </a:r>
          </a:p>
        </p:txBody>
      </p:sp>
    </p:spTree>
    <p:extLst>
      <p:ext uri="{BB962C8B-B14F-4D97-AF65-F5344CB8AC3E}">
        <p14:creationId xmlns:p14="http://schemas.microsoft.com/office/powerpoint/2010/main" val="3015338738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1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LIVRAI-NOS DE TODOS OS MALES, Ó PAI, E DAI-NOS HOJE A VOSSA PAZ. AJUDADOS PELA VOSSA MISERICÓRDIA, SEJAMOS SEMPRE LIVRES DO PECADO E PROTEGIDOS DE TODOS OS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351342692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2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PERIGOS, ENQUANTO AGUARDAMOS A FELIZ ESPERANÇA E A VINDA DO NOSSO SALVADOR, JESUS CRISTO.</a:t>
            </a: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TODOS: VOSSO É O REINO, O PODER E A GLÓRIA PARA SEMPRE.</a:t>
            </a:r>
          </a:p>
        </p:txBody>
      </p:sp>
    </p:spTree>
    <p:extLst>
      <p:ext uri="{BB962C8B-B14F-4D97-AF65-F5344CB8AC3E}">
        <p14:creationId xmlns:p14="http://schemas.microsoft.com/office/powerpoint/2010/main" val="2323873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04F05B-9D6B-3329-9D63-151AF48707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8F1512C-FB5A-4A66-6167-DC1B10BC9D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1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COMO A OVELHA PERDIDA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PELO PECADO FERIDA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EU TE SUPLICO PERDÃO, OH, BOM PASTOR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  <a:endParaRPr lang="pt-BR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555310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1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SENHOR JESUS CRISTO, DISSESTES AOS VOSSOS APÓSTOLOS: EU VOS DEIXO A PAZ, EU VOS DOU A MINHA PAZ. NÃO OLHEIS OS NOSSOS PECADOS, MAS A FÉ QUE ANIMA VOSSA IGREJA; DAI-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127522093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7240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LHE, SEGUNDO O VOSSO DESEJO, A PAZ E A UNIDADE. VÓS QUE SOIS DEUS COM O PAI E O ESPÍRITO SANTO.</a:t>
            </a: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2037173702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8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i="0" dirty="0">
                <a:effectLst/>
              </a:rPr>
              <a:t>A PAZ DO SENHOR ESTEJA SEMPRE CONVOSCO.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TODOS: </a:t>
            </a:r>
            <a:r>
              <a:rPr lang="pt-BR" i="0" dirty="0">
                <a:effectLst/>
              </a:rPr>
              <a:t>O AMOR DE CRISTO NOS UNIU.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551674540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7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COMO FILHOS E FILHAS DO DEUS DA PAZ, SAUDAI-VOS COM UM GESTO DE COMUNHÃO FRATERNA.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88027744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0881496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CORDEIRO DE DEUS QUE TIRAIS O PECADO DO MUNDO</a:t>
            </a:r>
            <a:br>
              <a:rPr lang="pt-BR" i="0" dirty="0">
                <a:effectLst/>
                <a:latin typeface="+mn-lt"/>
              </a:rPr>
            </a:br>
            <a:r>
              <a:rPr lang="pt-BR" i="0" dirty="0">
                <a:effectLst/>
                <a:latin typeface="+mn-lt"/>
              </a:rPr>
              <a:t>TENDE PIEDADE!</a:t>
            </a:r>
            <a:br>
              <a:rPr lang="pt-BR" i="0" dirty="0">
                <a:effectLst/>
                <a:latin typeface="+mn-lt"/>
              </a:rPr>
            </a:br>
            <a:r>
              <a:rPr lang="pt-BR" i="0" dirty="0">
                <a:effectLst/>
                <a:latin typeface="+mn-lt"/>
              </a:rPr>
              <a:t>CORDEIRO DE DEUS QUE TIRAIS O PECADO DO MUNDO</a:t>
            </a:r>
            <a:br>
              <a:rPr lang="pt-BR" i="0" dirty="0">
                <a:effectLst/>
                <a:latin typeface="+mn-lt"/>
              </a:rPr>
            </a:br>
            <a:r>
              <a:rPr lang="pt-BR" i="0" dirty="0">
                <a:effectLst/>
                <a:latin typeface="+mn-lt"/>
              </a:rPr>
              <a:t>TENDE PIEDADE!</a:t>
            </a:r>
          </a:p>
        </p:txBody>
      </p:sp>
    </p:spTree>
    <p:extLst>
      <p:ext uri="{BB962C8B-B14F-4D97-AF65-F5344CB8AC3E}">
        <p14:creationId xmlns:p14="http://schemas.microsoft.com/office/powerpoint/2010/main" val="3512369230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7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CORDEIRO DE DEUS QUE TIRAIS O PECADO DO MUNDO</a:t>
            </a:r>
            <a:br>
              <a:rPr lang="pt-BR" i="0" dirty="0">
                <a:effectLst/>
                <a:latin typeface="+mn-lt"/>
              </a:rPr>
            </a:br>
            <a:r>
              <a:rPr lang="pt-BR" i="0" dirty="0">
                <a:effectLst/>
                <a:latin typeface="+mn-lt"/>
              </a:rPr>
              <a:t>DAI-NOS A PAZ! DAI-NOS A PAZ! DAI-NOS A VOSSA PAZ! DAI-NOS A PAZ!</a:t>
            </a:r>
          </a:p>
        </p:txBody>
      </p:sp>
    </p:spTree>
    <p:extLst>
      <p:ext uri="{BB962C8B-B14F-4D97-AF65-F5344CB8AC3E}">
        <p14:creationId xmlns:p14="http://schemas.microsoft.com/office/powerpoint/2010/main" val="142674238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70ABBC-A0DA-DAF3-AFF4-40992FBC2D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8418046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6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i="0" dirty="0">
                <a:effectLst/>
                <a:latin typeface="+mn-lt"/>
              </a:rPr>
              <a:t>AGNUS DEI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QUI TOLLIS PECCATA MUNDI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2534552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6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i="0" dirty="0">
                <a:effectLst/>
                <a:latin typeface="+mn-lt"/>
              </a:rPr>
              <a:t>AGNUS DEI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QUI TOLLIS PECCATA MUNDI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38952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3144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COMO O LADRÃO PERDOADO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ENCONTRO O PARAÍSO AO TEU LADO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LEMBRA-TE DE MIM, PECADOR POR TUA CRUZ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CHRISTE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CHRISTE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CHRISTE ELEISON</a:t>
            </a:r>
            <a:endParaRPr lang="pt-BR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4723351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7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AGNUS DEI</a:t>
            </a:r>
            <a:br>
              <a:rPr lang="pt-BR" dirty="0">
                <a:latin typeface="+mn-lt"/>
              </a:rPr>
            </a:br>
            <a:r>
              <a:rPr lang="pt-BR" i="0" dirty="0">
                <a:effectLst/>
                <a:latin typeface="+mn-lt"/>
              </a:rPr>
              <a:t>QUI TOLLIS PECCATA MUNDI</a:t>
            </a:r>
            <a:br>
              <a:rPr lang="pt-BR" dirty="0">
                <a:latin typeface="+mn-lt"/>
              </a:rPr>
            </a:br>
            <a:r>
              <a:rPr lang="pt-BR" i="0" dirty="0">
                <a:effectLst/>
                <a:latin typeface="+mn-lt"/>
              </a:rPr>
              <a:t>DONA NOBIS PACEM</a:t>
            </a:r>
            <a:br>
              <a:rPr lang="pt-BR" dirty="0">
                <a:latin typeface="+mn-lt"/>
              </a:rPr>
            </a:br>
            <a:r>
              <a:rPr lang="pt-BR" i="0" dirty="0">
                <a:effectLst/>
                <a:latin typeface="+mn-lt"/>
              </a:rPr>
              <a:t>DONA NOBIS PACEM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PACEM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5232117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DBFD53-C338-5448-2707-968C81DCA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021910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06F641-6C5F-4DF5-176C-7BE209D639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C7DD4A-C38E-362F-39CE-8DAFCD79AD7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5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i="0" dirty="0">
                <a:effectLst/>
                <a:latin typeface="+mn-lt"/>
              </a:rPr>
              <a:t>AGNUS DEI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QUI TOLLIS PECCATA MUNDI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9149554"/>
      </p:ext>
    </p:extLst>
  </p:cSld>
  <p:clrMapOvr>
    <a:masterClrMapping/>
  </p:clrMapOvr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5DD7D8-CA26-F42D-FC23-23523CB3D0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59FB88-9E7F-F65E-A70C-F5D57A96E4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5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it-IT" i="0" dirty="0">
                <a:effectLst/>
                <a:latin typeface="+mn-lt"/>
              </a:rPr>
              <a:t>AGNUS DEI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QUI TOLLIS PECCATA MUNDI</a:t>
            </a:r>
            <a:br>
              <a:rPr lang="it-IT" dirty="0">
                <a:latin typeface="+mn-lt"/>
              </a:rPr>
            </a:br>
            <a:r>
              <a:rPr lang="it-IT" i="0" dirty="0">
                <a:effectLst/>
                <a:latin typeface="+mn-lt"/>
              </a:rPr>
              <a:t>MISERERE NOBIS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57079240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C4019C-FEF8-72E3-3D1A-94B30F6B5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18F6EE3-C6D3-4971-BA27-188E01A6D5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6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AGNUS DEI</a:t>
            </a:r>
            <a:br>
              <a:rPr lang="pt-BR" dirty="0">
                <a:latin typeface="+mn-lt"/>
              </a:rPr>
            </a:br>
            <a:r>
              <a:rPr lang="pt-BR" i="0" dirty="0">
                <a:effectLst/>
                <a:latin typeface="+mn-lt"/>
              </a:rPr>
              <a:t>QUI TOLLIS PECCATA MUNDI</a:t>
            </a:r>
            <a:br>
              <a:rPr lang="pt-BR" dirty="0">
                <a:latin typeface="+mn-lt"/>
              </a:rPr>
            </a:br>
            <a:r>
              <a:rPr lang="pt-BR" i="0" dirty="0">
                <a:effectLst/>
                <a:latin typeface="+mn-lt"/>
              </a:rPr>
              <a:t>DONA NOBIS, DONA NOBIS PACEM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044224"/>
      </p:ext>
    </p:extLst>
  </p:cSld>
  <p:clrMapOvr>
    <a:masterClrMapping/>
  </p:clrMapOvr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186216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TODOS: </a:t>
            </a:r>
            <a:r>
              <a:rPr lang="pt-BR" b="1" i="0" u="none" strike="noStrike" dirty="0"/>
              <a:t>CORDEIRO DE DEUS, QUE TIRAIS O PECADO DO MUNDO, TENDE PIEDADE DE NÓS. CORDEIRO DE DEUS, QUE TIRAIS O PECADO DO MUNDO, TENDE 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1615972436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466034"/>
            <a:ext cx="842645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b="1" i="0" u="none" strike="noStrike" dirty="0"/>
              <a:t>CORDEIRO DE DEUS, QUE TIRAIS O PECADO DO MUNDO, DAI-NOS A PAZ.</a:t>
            </a:r>
          </a:p>
        </p:txBody>
      </p:sp>
    </p:spTree>
    <p:extLst>
      <p:ext uri="{BB962C8B-B14F-4D97-AF65-F5344CB8AC3E}">
        <p14:creationId xmlns:p14="http://schemas.microsoft.com/office/powerpoint/2010/main" val="1339541464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2556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4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u="none" strike="noStrike" dirty="0"/>
              <a:t>PADRE: </a:t>
            </a:r>
            <a:r>
              <a:rPr lang="pt-BR" dirty="0"/>
              <a:t>(...) EIS O CORDEIRO DE DEUS, QUE TIRA O PECADO DO MUNDO</a:t>
            </a:r>
          </a:p>
          <a:p>
            <a:pPr marL="0" marR="0" indent="0" algn="ctr" rtl="0">
              <a:spcBef>
                <a:spcPts val="0"/>
              </a:spcBef>
              <a:buNone/>
            </a:pPr>
            <a:endParaRPr lang="pt-BR" i="0" u="none" strike="noStrike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/>
              <a:t>TODOS: </a:t>
            </a:r>
            <a:r>
              <a:rPr lang="pt-BR" dirty="0"/>
              <a:t>SENHOR, EU NÃO SOU DIGNO(A) DE QUE ENTREIS EM MINHA MORADA,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2484855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2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COMO A PECADORA CAÍDA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DERRAMO AOS TEUS PÉS MINHA VIDA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VÊ AS LÁGRIMAS DO MEU CORAÇÃO E SALVA-ME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KYRIE ELEISON</a:t>
            </a:r>
            <a:endParaRPr lang="pt-BR" dirty="0"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018031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770733"/>
            <a:ext cx="842645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MAS DIZEI UMA PALAVRA E SEREI SALVO(A).</a:t>
            </a:r>
            <a:endParaRPr lang="pt-BR" i="0" u="none" strike="noStrike" dirty="0"/>
          </a:p>
        </p:txBody>
      </p:sp>
    </p:spTree>
    <p:extLst>
      <p:ext uri="{BB962C8B-B14F-4D97-AF65-F5344CB8AC3E}">
        <p14:creationId xmlns:p14="http://schemas.microsoft.com/office/powerpoint/2010/main" val="3264488471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79ECF3-5BFA-C47C-E95E-2B9F98C3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1872452"/>
      </p:ext>
    </p:extLst>
  </p:cSld>
  <p:clrMapOvr>
    <a:masterClrMapping/>
  </p:clrMapOvr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EUCARÍSTICA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CANTO DE COMUNHÃO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VEM, E EU MOSTRAREI QUE O MEU CAMINHO TE LEVA AO PAI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GUIAREI OS PASSOS TEUS E JUNTO A TI HEI DE SEGUIR</a:t>
            </a:r>
          </a:p>
        </p:txBody>
      </p:sp>
    </p:spTree>
    <p:extLst>
      <p:ext uri="{BB962C8B-B14F-4D97-AF65-F5344CB8AC3E}">
        <p14:creationId xmlns:p14="http://schemas.microsoft.com/office/powerpoint/2010/main" val="724994595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41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SIM, EU IREI E SABEREI COMO CHEGAR AO FIM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DE ONDE VIM, AONDE VOU, POR ONDE IRÁS, IREI TAMBÉM</a:t>
            </a:r>
          </a:p>
        </p:txBody>
      </p:sp>
    </p:spTree>
    <p:extLst>
      <p:ext uri="{BB962C8B-B14F-4D97-AF65-F5344CB8AC3E}">
        <p14:creationId xmlns:p14="http://schemas.microsoft.com/office/powerpoint/2010/main" val="1823791897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45008-A509-6884-E5E2-A0840EB104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50F27A7-D7BC-9D07-8B06-89B118C0530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9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VEM, EU TE DIREI O QUE AINDA ESTÁS A PROCURAR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A VERDADE É COMO O SOL E INVADIRÁ TEU CORAÇÃO</a:t>
            </a:r>
          </a:p>
        </p:txBody>
      </p:sp>
    </p:spTree>
    <p:extLst>
      <p:ext uri="{BB962C8B-B14F-4D97-AF65-F5344CB8AC3E}">
        <p14:creationId xmlns:p14="http://schemas.microsoft.com/office/powerpoint/2010/main" val="721030324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F51214-FD99-C028-C956-70D3924DD5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DCF2BD49-3F4F-D69D-FDE9-5EF2167885B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41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SIM, EU IREI E APRENDEREI MINHA RAZÃO DE SER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EU CREIO EM TI QUE CRÊS EM MIM E À TUA LUZ VEREI A LUZ</a:t>
            </a:r>
          </a:p>
        </p:txBody>
      </p:sp>
    </p:spTree>
    <p:extLst>
      <p:ext uri="{BB962C8B-B14F-4D97-AF65-F5344CB8AC3E}">
        <p14:creationId xmlns:p14="http://schemas.microsoft.com/office/powerpoint/2010/main" val="1820997313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E8FE52-AFD1-A660-E8B6-E5168F70F3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E5931D5-FB86-CBBD-F2A9-BBB87CDEA5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9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VEM, E EU TE FAREI DA MINHA VIDA PARTICIPAR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VIVERÁS EM MIM AQUI, VIVER EM MIM É O BEM MAIOR</a:t>
            </a:r>
          </a:p>
        </p:txBody>
      </p:sp>
    </p:spTree>
    <p:extLst>
      <p:ext uri="{BB962C8B-B14F-4D97-AF65-F5344CB8AC3E}">
        <p14:creationId xmlns:p14="http://schemas.microsoft.com/office/powerpoint/2010/main" val="2150283821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4AB53F-DACA-2080-55DF-24A89E8A2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A606CA-DBD3-E299-CD77-7AE1D963A1E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9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SIM, EU IREI E VIVEREI A VIDA INTEIRA ASSIM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ETERNIDADE É NA VERDADE, O AMOR VIVENDO SEMPRE EM NÓS</a:t>
            </a:r>
          </a:p>
        </p:txBody>
      </p:sp>
    </p:spTree>
    <p:extLst>
      <p:ext uri="{BB962C8B-B14F-4D97-AF65-F5344CB8AC3E}">
        <p14:creationId xmlns:p14="http://schemas.microsoft.com/office/powerpoint/2010/main" val="473075437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8D754B-DAEB-12B0-F29D-3DD521ECE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0268520-CB2A-035F-A73D-4A11715F05E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7242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VEM, QUE A TERRA ESPERA QUEM POSSA E QUEIRA REALIZAR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COM AMOR, A CONSTRUÇÃO DE UM MUNDO NOVO MUITO MELHOR</a:t>
            </a:r>
          </a:p>
        </p:txBody>
      </p:sp>
    </p:spTree>
    <p:extLst>
      <p:ext uri="{BB962C8B-B14F-4D97-AF65-F5344CB8AC3E}">
        <p14:creationId xmlns:p14="http://schemas.microsoft.com/office/powerpoint/2010/main" val="3262032819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8CC383-E037-006C-922C-34E5DB380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0F3A4E4-E3E4-4E15-9CF8-E1D58AC6B2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9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SIM, EU IREI E LEVAREI TEU NOME AOS MEUS IRMÃOS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IREMOS NÓS E O TEU AMOR VAI CONSTRUIR ENFIM A PAZ</a:t>
            </a:r>
          </a:p>
        </p:txBody>
      </p:sp>
    </p:spTree>
    <p:extLst>
      <p:ext uri="{BB962C8B-B14F-4D97-AF65-F5344CB8AC3E}">
        <p14:creationId xmlns:p14="http://schemas.microsoft.com/office/powerpoint/2010/main" val="29610405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55F69-EA7F-2DA0-59DD-017814220C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C25F9E0-86CF-C9C2-36E6-58533F15A7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DEUS TODO-PODEROSO TENHA COMPAIXÃO DE NÓS, PERDOE OS NOSSOS PECADOS E NOS CONDUZA À VIDA ETERNA.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TODOS: AMÉM.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1757381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185A8-0FF3-8D29-7700-F8EE220E0F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824409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866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EUCARÍSTICA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DEPOIS DA COMUNHÃO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PADRE: OREMOS. </a:t>
            </a:r>
            <a:r>
              <a:rPr lang="pt-BR" dirty="0"/>
              <a:t>RENOVADOS PELO ALIMENTO DO PRECIOSO CORPO E SANGUE DO VOSSO FILHO, 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82564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7FB6B3-56EA-F5AF-0C49-CCBE5E293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6FF5AE-F6C9-CD01-4871-913D76F49E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5846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IMPLORAMOS VOSSA MISERICÓRDIA, SENHOR: DAI-NOS RECEBER UM DIA, RESGATADOS PARA SEMPRE, A SALVAÇÃO QUE CELEBRAMOS FIELMENTE. POR CRISTO, NOSSO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3425495168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41688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8FDE4C-A9BD-7735-8D12-C3BCCCCF6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E3B705-3593-82E8-0759-1216BC5E9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866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RITOS FINAIS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CONSAGRAÇÃO A NOSSA SENHORA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B1A754-6899-DB6E-A734-8D7A877FD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Ó SENHORA MINHA! Ó MINHA MÃE! EU ME OFEREÇO TODO(A) A VÓS, E EM PROVA DA MINHA DEVOÇÃO PARA CONVOSCO, VOS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40095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3142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b="1" i="0" u="none" strike="noStrike" dirty="0">
                <a:latin typeface="Montserrat" panose="02000505000000020004" pitchFamily="2" charset="0"/>
              </a:rPr>
              <a:t>CONSAGRO NESTE DIA E PARA SEMPRE: OS MEUS OLHOS, OS MEUS OUVIDOS, A MINHA BOCA, O MEU CORAÇÃO E INTEIRAMENTE TODO O MEU SER. E PORQUE ASSIM SOU VOSSO(A), Ó INCOMPARÁVEL MÃE, GUARDAI-ME</a:t>
            </a:r>
          </a:p>
        </p:txBody>
      </p:sp>
    </p:spTree>
    <p:extLst>
      <p:ext uri="{BB962C8B-B14F-4D97-AF65-F5344CB8AC3E}">
        <p14:creationId xmlns:p14="http://schemas.microsoft.com/office/powerpoint/2010/main" val="761325830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39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b="1" i="0" u="none" strike="noStrike" dirty="0">
                <a:latin typeface="Montserrat" panose="02000505000000020004" pitchFamily="2" charset="0"/>
              </a:rPr>
              <a:t>E DEFENDEI-ME COMO COISA E PROPRIEDADE VOSSA, LEMBRAI-VOS QUE VOS PERTENÇO, TERNA MÃE, SENHORA NOSSA. GUARDAI-ME E DEFENDEI-ME COMO COISA PRÓPRIA VOSSA. AMÉM.</a:t>
            </a:r>
          </a:p>
        </p:txBody>
      </p:sp>
    </p:spTree>
    <p:extLst>
      <p:ext uri="{BB962C8B-B14F-4D97-AF65-F5344CB8AC3E}">
        <p14:creationId xmlns:p14="http://schemas.microsoft.com/office/powerpoint/2010/main" val="889569864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6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b="1" i="0" u="none" strike="noStrike" dirty="0">
                <a:latin typeface="Montserrat" panose="02000505000000020004" pitchFamily="2" charset="0"/>
              </a:rPr>
              <a:t>TODOS: </a:t>
            </a:r>
            <a:r>
              <a:rPr lang="pt-BR" dirty="0"/>
              <a:t>AVE MARIA, CHEIA DE GRAÇA, O SENHOR É CONVOSCO, BENDITA SOIS VÓS ENTRE AS MULHERES E BENDITO É O FRUTO DO VOSSO VENTRE, JESUS.</a:t>
            </a:r>
            <a:endParaRPr lang="pt-BR" b="1" i="0" u="none" strike="noStrike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471361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5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SANTA MARIA, MÃE DE DEUS, ROGAI POR NÓS PECADORES, AGORA E NA HORA DA NOSSA MORTE. AMÉM.</a:t>
            </a:r>
            <a:endParaRPr lang="pt-BR" b="1" i="0" u="none" strike="noStrike" dirty="0">
              <a:latin typeface="Montserrat" panose="02000505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604464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0AC50-1169-6866-6435-BD7DAB6C9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435DDD1-217A-1F46-18A8-1B040E3F353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033094"/>
            <a:ext cx="8426451" cy="278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b="1" i="0" u="none" strike="noStrike" dirty="0">
                <a:latin typeface="Montserrat" panose="02000505000000020004" pitchFamily="2" charset="0"/>
              </a:rPr>
              <a:t>PADRE: NOSSA SENHORA DA PENHA,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b="1" i="0" u="none" strike="noStrike" dirty="0">
                <a:latin typeface="Montserrat" panose="02000505000000020004" pitchFamily="2" charset="0"/>
              </a:rPr>
              <a:t>TODOS: ROGAI POR NÓS.</a:t>
            </a:r>
          </a:p>
        </p:txBody>
      </p:sp>
    </p:spTree>
    <p:extLst>
      <p:ext uri="{BB962C8B-B14F-4D97-AF65-F5344CB8AC3E}">
        <p14:creationId xmlns:p14="http://schemas.microsoft.com/office/powerpoint/2010/main" val="63912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B3444-1AEB-3FF3-CA71-016AB7326D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297474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B136A6-BC5A-1542-75A5-4F0BA0EE23C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197579"/>
      </p:ext>
    </p:extLst>
  </p:cSld>
  <p:clrMapOvr>
    <a:masterClrMapping/>
  </p:clrMapOvr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9095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RITOS FINAIS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BENÇÃO FINAL E DESPEDIDA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O SENHOR ESTEJA CONVOSCO.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ELE ESTÁ NO MEIO DE NÓS.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90692499"/>
      </p:ext>
    </p:extLst>
  </p:cSld>
  <p:clrMapOvr>
    <a:masterClrMapping/>
  </p:clrMapOvr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38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DEUS VOS ABENÇOE COM TODA BÊNÇÃO CELESTE, PARA SERDES SEMPRE SANTOS E IRREPREENSÍVEIS EM SUA PRESENÇA; DERRAME SOBRE VÓS ABUNDANTEMENTE AS RIQUEZAS DA SUA GLÓRIA, </a:t>
            </a:r>
          </a:p>
        </p:txBody>
      </p:sp>
    </p:spTree>
    <p:extLst>
      <p:ext uri="{BB962C8B-B14F-4D97-AF65-F5344CB8AC3E}">
        <p14:creationId xmlns:p14="http://schemas.microsoft.com/office/powerpoint/2010/main" val="487582948"/>
      </p:ext>
    </p:extLst>
  </p:cSld>
  <p:clrMapOvr>
    <a:masterClrMapping/>
  </p:clrMapOvr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F1919-B0E4-E546-F47E-A111FB88BD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BA28C37-A182-E427-7068-8E1DE234038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38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VOS INSTRUA COM A PALAVRA DA VERDADE, VOS EDUQUE PELO EVANGELHO DA SALVAÇÃO E VOS ENRIQUEÇA COM O AMOR FRATERNO, POR CRISTO, NOSSO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3818786932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814301"/>
            <a:ext cx="8426451" cy="52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i="0" u="none" strike="noStrike" dirty="0">
                <a:latin typeface="Montserrat" panose="02000505000000020004" pitchFamily="2" charset="0"/>
              </a:rPr>
              <a:t>PADRE: </a:t>
            </a:r>
            <a:r>
              <a:rPr lang="pt-BR" dirty="0"/>
              <a:t>E A BÊNÇÃO DE DEUS TODO-PODEROSO, PAI E FILHO </a:t>
            </a:r>
            <a:r>
              <a:rPr lang="pt-BR" i="0" u="none" strike="noStrike" dirty="0">
                <a:latin typeface="Montserrat" panose="02000505000000020004" pitchFamily="2" charset="0"/>
              </a:rPr>
              <a:t>† </a:t>
            </a:r>
            <a:r>
              <a:rPr lang="pt-BR" dirty="0"/>
              <a:t>E ESPÍRITO SANTO, DESÇA SOBRE VÓS E PERMANEÇA PARA SEMPRE.</a:t>
            </a:r>
          </a:p>
          <a:p>
            <a:pPr marL="0" indent="0" algn="ctr">
              <a:buNone/>
            </a:pPr>
            <a:endParaRPr lang="pt-BR" i="0" u="none" strike="noStrike" dirty="0">
              <a:latin typeface="Montserrat" panose="02000505000000020004" pitchFamily="2" charset="0"/>
            </a:endParaRPr>
          </a:p>
          <a:p>
            <a:pPr marL="0" indent="0" algn="ctr">
              <a:buNone/>
            </a:pPr>
            <a:r>
              <a:rPr lang="pt-BR" i="0" u="none" strike="noStrike" dirty="0">
                <a:latin typeface="Montserrat" panose="02000505000000020004" pitchFamily="2" charset="0"/>
              </a:rPr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1223471963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36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>
                <a:latin typeface="Montserrat" panose="02000505000000020004" pitchFamily="2" charset="0"/>
              </a:rPr>
              <a:t>PADRE: </a:t>
            </a:r>
            <a:r>
              <a:rPr lang="pt-BR" dirty="0"/>
              <a:t>IDE EM PAZ, E O SENHOR VOS ACOMPANHE.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>
                <a:latin typeface="Montserrat" panose="02000505000000020004" pitchFamily="2" charset="0"/>
              </a:rPr>
              <a:t>TODOS: </a:t>
            </a:r>
            <a:r>
              <a:rPr lang="pt-BR" dirty="0"/>
              <a:t>GRAÇAS A DEUS.</a:t>
            </a:r>
          </a:p>
        </p:txBody>
      </p:sp>
    </p:spTree>
    <p:extLst>
      <p:ext uri="{BB962C8B-B14F-4D97-AF65-F5344CB8AC3E}">
        <p14:creationId xmlns:p14="http://schemas.microsoft.com/office/powerpoint/2010/main" val="713148002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RITOS FINAIS</a:t>
            </a:r>
            <a:br>
              <a:rPr lang="pt-BR" dirty="0"/>
            </a:br>
            <a:r>
              <a:rPr lang="pt-BR" dirty="0"/>
              <a:t>CANTO FINAL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1995055"/>
            <a:ext cx="8426450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CORAÇÃO GRATO, Ó SENHOR, É O QUE VOS DAMOS NESTE JUBILEU. </a:t>
            </a:r>
            <a:endParaRPr lang="pt-BR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3320914073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492008-DD93-032A-4866-A48B1E5B9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E56CD1C-BC22-0EAE-A864-E0C256011F8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468738"/>
            <a:ext cx="842645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JUBILEU DE GRAÇA E UNIDADE, É A PRESENÇA DA IGREJA DO SENHOR! 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427962070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</p:txBody>
      </p:sp>
    </p:spTree>
    <p:extLst>
      <p:ext uri="{BB962C8B-B14F-4D97-AF65-F5344CB8AC3E}">
        <p14:creationId xmlns:p14="http://schemas.microsoft.com/office/powerpoint/2010/main" val="2397570323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42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RIO BENDITO, TERRA CONSAGRADA,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OUVISTE CEDO A VOZ DA SALVAÇÃO!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NA PRELAZIA, A FÉ FOI SEMEADA, FRUTIFICOU EM SANTA MISSÃO.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237498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EF5BB5-0EBD-254E-D4AC-5B353427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3CC7991-86A5-2E74-A757-B4CF7496C38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814299"/>
            <a:ext cx="8426451" cy="52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PADRE: SENHOR, QUE OFERECESTES O VOSSO PERDÃO A PEDRO ARREPENDIDO, TENDE PIEDADE DE NÓS.</a:t>
            </a:r>
          </a:p>
          <a:p>
            <a:pPr marL="0" marR="0" indent="0" algn="ctr" rtl="0">
              <a:buNone/>
            </a:pPr>
            <a:endParaRPr lang="pt-BR" dirty="0"/>
          </a:p>
          <a:p>
            <a:pPr marL="0" marR="0" indent="0" algn="ctr" rtl="0">
              <a:buNone/>
            </a:pPr>
            <a:r>
              <a:rPr lang="pt-BR" dirty="0"/>
              <a:t>TODOS: SENHOR, TENDE PIEDADE DE NÓS.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10487326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2583934780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43F38F-D69E-95D8-C814-5789755D3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195C242-A2AF-A635-D30A-56C073DDFA7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42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DOS ALTOS MORROS AOS MARES EM FESTA,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ECOA FIRME A PREGAÇÃO DO AMOR: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 BOA-NOVA, COM CORAGEM E FÉ, ILUMINA O POVO DO SENHOR!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539052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830F87-F96A-F042-2626-E86EF8B90A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D6B123D-F6C7-423E-D33A-FB5222A994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4105275280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EDFAB3-D313-72FA-B688-53018871F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17405B0-254F-29D1-7444-AADB942E9E7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CORAÇÃO GRATO, Ó SENHOR, É O QUE VOS DAMOS NESTE JUBILEU. </a:t>
            </a:r>
            <a:endParaRPr lang="pt-BR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JUBILEU DE GRAÇA E UNIDADE, É A PRESENÇA DA IGREJA DO SENHOR! 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074848069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46169-ADD4-F490-93CF-4AA45B13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D1E6B46-0D79-686F-1DC7-19FCD1C1D8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</p:txBody>
      </p:sp>
    </p:spTree>
    <p:extLst>
      <p:ext uri="{BB962C8B-B14F-4D97-AF65-F5344CB8AC3E}">
        <p14:creationId xmlns:p14="http://schemas.microsoft.com/office/powerpoint/2010/main" val="282639611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50FC5-3FA1-5A36-9488-3633BEB305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33DC5E-582E-CA79-BEA1-1F7C739452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2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TRÊS SÉCULOS E MEIO DE DIOCESE,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SEMEADORA DO REINO DE PAZ,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NA EUCARISTIA ENCONTRA A SUA FORÇA, NA CARIDADE, A VIDA SE REFAZ.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3491999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DB21FE-91A1-8F67-5C3B-505EFA2113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F90D0B6-4F72-BE18-8A21-5A212C0FF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300028448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C32A6D-3B7D-3F23-C5E6-770A8528B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CA332AE-987B-58C1-6889-00D19108B1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 SANGUE FORTE DO MÁRTIR VALENTE,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NOS INSPIRA A LUTAR COM ARDOR: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SEBASTIÃO, FIEL COMBATENTE, INTERCEDE A DEUS POR NÓS, COM AMOR!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3367667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8F70BA-3F2E-CF42-7ED1-A0BB0CC8B8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CEDBF54-D769-0217-76A2-C70998D347A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34539958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7A25A9-FDE5-F61D-8612-6C61CC10BF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D94277C-09ED-E369-7503-7BDE5B74B84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CORAÇÃO GRATO, Ó SENHOR, É O QUE VOS DAMOS NESTE JUBILEU. </a:t>
            </a:r>
            <a:endParaRPr lang="pt-BR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JUBILEU DE GRAÇA E UNIDADE, É A PRESENÇA DA IGREJA DO SENHOR! 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3522084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51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DIANTE DAS DIFICULDADES PRÓPRIAS DO ANÚNCIO DO EVANGELHO, SOMOS CHAMADOS A NÃO TER MEDO. CRISTO NOS ENVIA A PROCLAMAR A VERDADE COM CORAGEM, SEM ESCONDER A FÉ, MESMO</a:t>
            </a:r>
            <a:endParaRPr kumimoji="0" lang="pt-BR" altLang="pt-BR" sz="4400" i="0" u="none" strike="noStrike" cap="none" normalizeH="0" baseline="0" dirty="0">
              <a:ln>
                <a:noFill/>
              </a:ln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332311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292208-D4DE-3492-5D96-4D9BCC598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2752F71-4032-4AC4-5934-0964A61002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118998"/>
            <a:ext cx="8426451" cy="4614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PADRE: CRISTO, QUE PROMETESTES O PARAÍSO AO BOM LADRÃO, TENDE PIEDADE DE NÓS.</a:t>
            </a:r>
          </a:p>
          <a:p>
            <a:pPr marL="0" marR="0" indent="0" algn="ctr" rtl="0">
              <a:buNone/>
            </a:pPr>
            <a:endParaRPr lang="pt-BR" dirty="0"/>
          </a:p>
          <a:p>
            <a:pPr marL="0" marR="0" indent="0" algn="ctr" rtl="0">
              <a:buNone/>
            </a:pPr>
            <a:r>
              <a:rPr lang="pt-BR" dirty="0"/>
              <a:t>TODOS: CRISTO, TENDE PIEDADE DE NÓS.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793961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FB9B22-6817-AB49-B7D0-66BC1ABF70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6784AF6-E52E-DDB4-6A64-46DE6440D14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</p:txBody>
      </p:sp>
    </p:spTree>
    <p:extLst>
      <p:ext uri="{BB962C8B-B14F-4D97-AF65-F5344CB8AC3E}">
        <p14:creationId xmlns:p14="http://schemas.microsoft.com/office/powerpoint/2010/main" val="184842780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76C67F-83EA-C623-9294-9922F270E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5DAAB1D-EBB0-2ADD-AEB4-39F5FD88FCF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40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CAMINHA A IGREJA EM MISSÃO CONSTANTE,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COM SEU PASTOR EM COMUNHÃO DE AMOR.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POVO ORANTE, ALEGRE E VIBRANTE, ANUNCIA O CRISTO COM ARDOR.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3810663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5326C3-1A06-5F34-E550-04F6F3E718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B392587-C183-B27C-6AE5-E0CE3DEABAD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3415514049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8F0589-AC7A-6F19-E634-9264CDA00A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C70D3087-7B55-3778-D491-01046D541F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4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DAS COMUNIDADES, FLORESCE A VIDA, DO EVANGELHO NASCE A ESPERANÇA.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HOJE LOUVAMOS, COM VOZ AGRADECIDA, ESSA HISTÓRIA DE LUZ E CONFIANÇA. </a:t>
            </a:r>
            <a:endParaRPr lang="pt-BR" sz="4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7728056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BAD210-A78D-4D8B-9E59-B51E2F381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F3A61D8-E25D-BBF7-3815-9388F5EC9AA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4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</p:txBody>
      </p:sp>
    </p:spTree>
    <p:extLst>
      <p:ext uri="{BB962C8B-B14F-4D97-AF65-F5344CB8AC3E}">
        <p14:creationId xmlns:p14="http://schemas.microsoft.com/office/powerpoint/2010/main" val="3113524262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4DA034-B0F3-444C-C586-84C18C16F1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7D267A7-C750-274B-C074-4D4E435F12E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CORAÇÃO GRATO, Ó SENHOR, É O QUE VOS DAMOS NESTE JUBILEU. </a:t>
            </a:r>
            <a:endParaRPr lang="pt-BR" b="0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TANTAS GRAÇAS, TANTOS BENEFÍCIOS, OBRIGADO, SENHOR E NOSSO DEUS.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JUBILEU DE GRAÇA E UNIDADE, É A PRESENÇA DA IGREJA DO SENHOR! </a:t>
            </a:r>
            <a:endParaRPr lang="pt-BR" b="0" dirty="0"/>
          </a:p>
        </p:txBody>
      </p:sp>
    </p:spTree>
    <p:extLst>
      <p:ext uri="{BB962C8B-B14F-4D97-AF65-F5344CB8AC3E}">
        <p14:creationId xmlns:p14="http://schemas.microsoft.com/office/powerpoint/2010/main" val="676629935"/>
      </p:ext>
    </p:extLst>
  </p:cSld>
  <p:clrMapOvr>
    <a:masterClrMapping/>
  </p:clrMapOvr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106518-E735-3B94-A04B-E0CCC6E4DB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55C0EA4-97B6-D6C3-EE70-37D5BC6A83F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NESTA CIDADE QUE É MARAVILHOSA, RESPLANDECE O CRISTO REDENTOR!</a:t>
            </a:r>
          </a:p>
        </p:txBody>
      </p:sp>
    </p:spTree>
    <p:extLst>
      <p:ext uri="{BB962C8B-B14F-4D97-AF65-F5344CB8AC3E}">
        <p14:creationId xmlns:p14="http://schemas.microsoft.com/office/powerpoint/2010/main" val="453551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8DEFD-B9D4-76C2-CAE1-1AAB61069A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40D3FDA-7F94-91A1-D7D3-BB79E4393D5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814300"/>
            <a:ext cx="8426451" cy="522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buNone/>
            </a:pPr>
            <a:r>
              <a:rPr lang="pt-BR" dirty="0"/>
              <a:t>PADRE: SENHOR, QUE ACOLHEIS TODA PESSOA QUE CONFIA NA VOSSA MISERICÓRDIA, TENDE PIEDADE DE NÓS.</a:t>
            </a:r>
          </a:p>
          <a:p>
            <a:pPr marL="0" marR="0" indent="0" algn="ctr" rtl="0">
              <a:buNone/>
            </a:pPr>
            <a:endParaRPr lang="pt-BR" dirty="0"/>
          </a:p>
          <a:p>
            <a:pPr marL="0" marR="0" indent="0" algn="ctr" rtl="0">
              <a:buNone/>
            </a:pPr>
            <a:r>
              <a:rPr lang="pt-BR" dirty="0"/>
              <a:t>TODOS: SENHOR, TENDE PIEDADE DE NÓS.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265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D0D6D5-7160-71AE-70B7-C0978843CC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E07635D-0339-0899-1AA2-10D9C860B0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DEUS TODO-PODEROSO TENHA COMPAIXÃO DE NÓS, PERDOE OS NOSSOS PECADOS E NOS CONDUZA À VIDA ETERNA.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dirty="0"/>
              <a:t>TODOS: AMÉM.</a:t>
            </a:r>
            <a:endParaRPr lang="pt-BR" i="0" u="none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41663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DEC3-D614-3776-9E91-63FA6FFEBF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669882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RITOS INICIAIS</a:t>
            </a:r>
            <a:br>
              <a:rPr lang="pt-BR" dirty="0"/>
            </a:br>
            <a:r>
              <a:rPr lang="pt-BR" dirty="0"/>
              <a:t>HINO DE LOUVOR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GLÓRIA A DEUS NAS ALTURAS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 PAZ NA TERRA AOS HOMENS POR ELE AMADOS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SENHOR DEUS, REI DOS CÉUS, DEUS PAI TODO-PODEROSO</a:t>
            </a:r>
          </a:p>
        </p:txBody>
      </p:sp>
    </p:spTree>
    <p:extLst>
      <p:ext uri="{BB962C8B-B14F-4D97-AF65-F5344CB8AC3E}">
        <p14:creationId xmlns:p14="http://schemas.microsoft.com/office/powerpoint/2010/main" val="5182740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7239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NÓS VOS LOUVAMOS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NÓS VOS BENDIZEMOS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NÓS VOS ADORAMOS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NÓS VOS GLORIFICAMOS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NÓS VOS DAMOS GRAÇAS POR VOSSA IMENSA GLÓRIA</a:t>
            </a:r>
          </a:p>
        </p:txBody>
      </p:sp>
    </p:spTree>
    <p:extLst>
      <p:ext uri="{BB962C8B-B14F-4D97-AF65-F5344CB8AC3E}">
        <p14:creationId xmlns:p14="http://schemas.microsoft.com/office/powerpoint/2010/main" val="215455456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SENHOR JESUS CRISTO, FILHO UNIGÊNITO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SENHOR DEUS, CORDEIRO DE DEUS, FILHO DE DEUS PAI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VÓS QUE TIRAIS O PECADO DO MUNDO, TENDE PIEDADE DE NÓS</a:t>
            </a:r>
          </a:p>
        </p:txBody>
      </p:sp>
    </p:spTree>
    <p:extLst>
      <p:ext uri="{BB962C8B-B14F-4D97-AF65-F5344CB8AC3E}">
        <p14:creationId xmlns:p14="http://schemas.microsoft.com/office/powerpoint/2010/main" val="25848105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3145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VÓS QUE TIRAIS O PECADO DO MUNDO, ACOLHEI A NOSSA SÚPLICA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VÓS QUE ESTAIS À DIREITA DO PAI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TENDE PIEDADE DE NÓS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SÓ VÓS SOIS SANTO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SÓ VÓS O SENHOR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SÓ VÓS O ALTÍSSIMO, JESUS CRISTO</a:t>
            </a:r>
          </a:p>
        </p:txBody>
      </p:sp>
    </p:spTree>
    <p:extLst>
      <p:ext uri="{BB962C8B-B14F-4D97-AF65-F5344CB8AC3E}">
        <p14:creationId xmlns:p14="http://schemas.microsoft.com/office/powerpoint/2010/main" val="4233845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40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COM O ESPÍRITO SANTO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NA GLÓRIA DE DEUS PAI, AMÉM!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NA GLÓRIA DE DEUS PAI, AMÉM!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NA GLÓRIA DE DEUS PAI, AMÉM!</a:t>
            </a:r>
          </a:p>
          <a:p>
            <a:pPr marL="0" marR="0" indent="0" algn="ctr" rtl="0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NA GLÓRIA DE DEUS PAI, AMÉM!</a:t>
            </a:r>
          </a:p>
        </p:txBody>
      </p:sp>
    </p:spTree>
    <p:extLst>
      <p:ext uri="{BB962C8B-B14F-4D97-AF65-F5344CB8AC3E}">
        <p14:creationId xmlns:p14="http://schemas.microsoft.com/office/powerpoint/2010/main" val="26346962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13F1A5-2F85-65BF-B445-5664422A0D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4511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31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lv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pt-BR" dirty="0"/>
              <a:t>QUANDO ELA CONTRASTA COM OS VALORES DO MUNDO. RENOVEMOS NOSSA FIDELIDADE AO SENHOR, TESTEMUNHANDO A NOSSA FÉ COM AMOR, PACIÊNCIA E CORAGEM.</a:t>
            </a:r>
            <a:endParaRPr lang="pt-BR" altLang="pt-BR" dirty="0"/>
          </a:p>
        </p:txBody>
      </p:sp>
    </p:spTree>
    <p:extLst>
      <p:ext uri="{BB962C8B-B14F-4D97-AF65-F5344CB8AC3E}">
        <p14:creationId xmlns:p14="http://schemas.microsoft.com/office/powerpoint/2010/main" val="32783745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sz="5200" dirty="0"/>
              <a:t>RITOS INICIAIS</a:t>
            </a:r>
            <a:br>
              <a:rPr lang="pt-BR" sz="5200" dirty="0"/>
            </a:br>
            <a:r>
              <a:rPr lang="pt-BR" sz="5200" dirty="0"/>
              <a:t>COLETA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OREMOS. CONCEDEI-NOS, SENHOR, A GRAÇA DE SEMPRE TEMER E AMAR VOSSO SANTO NOME, POIS NUNCA CESSAIS DE CONDUZIR OS</a:t>
            </a:r>
          </a:p>
        </p:txBody>
      </p:sp>
    </p:spTree>
    <p:extLst>
      <p:ext uri="{BB962C8B-B14F-4D97-AF65-F5344CB8AC3E}">
        <p14:creationId xmlns:p14="http://schemas.microsoft.com/office/powerpoint/2010/main" val="18775477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204A0B-455D-A28C-AC16-6C0E0AE794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27799C4-7E9D-1642-3358-6F22F7ACF4A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37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QUE FIRMAIS SOLIDAMENTE NO VOSSO AMOR. POR NOSSO SENHOR JESUS CRISTO, VOSSO FILHO, QUE É DEUS, E CONVOSCO VIVE E REINA, </a:t>
            </a:r>
          </a:p>
        </p:txBody>
      </p:sp>
    </p:spTree>
    <p:extLst>
      <p:ext uri="{BB962C8B-B14F-4D97-AF65-F5344CB8AC3E}">
        <p14:creationId xmlns:p14="http://schemas.microsoft.com/office/powerpoint/2010/main" val="24645000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C6B11A-B6EE-F102-E9FB-8BAFAF9BC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30D6B9F-8E9B-0B2D-44D2-86DBB2F9DC6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9335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NA UNIDADE DO ESPÍRITO SANTO, POR TODOS OS SÉCULOS DOS SÉCULOS.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4246883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2895"/>
            <a:ext cx="8426451" cy="837045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DA PALAVRA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249941"/>
            <a:ext cx="8426451" cy="5239760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 SENHOR NOS ESCOLHE E NOS ENVIA PARA SERMOS SEU POVO E ANUNCIARMOS, COM COMPAIXÃO, O REINO QUE ESTÁ PRÓXIMO.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26137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209780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DA PALAVRA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PRIMEIRA LEITURA</a:t>
            </a:r>
            <a:br>
              <a:rPr lang="pt-BR" dirty="0">
                <a:latin typeface="+mj-lt"/>
              </a:rPr>
            </a:br>
            <a:r>
              <a:rPr lang="pt-BR" dirty="0"/>
              <a:t>Jr 20,10-13</a:t>
            </a:r>
            <a:endParaRPr lang="pt-BR" dirty="0">
              <a:latin typeface="+mj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466109"/>
            <a:ext cx="8426451" cy="4023591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1" u="sng" dirty="0"/>
              <a:t>LEITURA DO LIVRO DO PROFETA JEREMIAS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JEREMIAS DISSE: “EU OUVI AS INJÚRIAS DE TANTOS HOMENS E OS VI ESPALHANDO O MEDO EM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369396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FC149-1FAA-8FC6-9431-1336BB01C6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F042661-66AE-0754-6CA4-5654C9FD11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8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REDOR: ‘DENUNCIAI-O, DENUNCIEMO-LO.’ TODOS OS AMIGOS OBSERVAVAM MINHAS FALHAS: ‘TALVEZ ELE COMETA UM ENGANO E NÓS PODEREMOS APANHÁ-LO E DESFORRAR-NOS DELE.’ MAS O SENHOR ESTÁ AO MEU LADO, COMO</a:t>
            </a:r>
          </a:p>
        </p:txBody>
      </p:sp>
    </p:spTree>
    <p:extLst>
      <p:ext uri="{BB962C8B-B14F-4D97-AF65-F5344CB8AC3E}">
        <p14:creationId xmlns:p14="http://schemas.microsoft.com/office/powerpoint/2010/main" val="324190244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7E8C15-B4BC-8BE2-3C0E-C15D46138D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08ECBBF-7988-C873-0C7B-501684F80AA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85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FORTE GUERREIRO; POR ISSO, OS QUE ME PERSEGUEM CAIRÃO VENCIDOS. POR NÃO TEREM TIDO ÊXITO, ELES SE COBRIRÃO DE VERGONHA. ETERNA INFÂMIA, QUE NUNCA SE APAGA! Ó SENHOR DOS EXÉRCITOS, </a:t>
            </a:r>
          </a:p>
        </p:txBody>
      </p:sp>
    </p:spTree>
    <p:extLst>
      <p:ext uri="{BB962C8B-B14F-4D97-AF65-F5344CB8AC3E}">
        <p14:creationId xmlns:p14="http://schemas.microsoft.com/office/powerpoint/2010/main" val="14351161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3AFD7-515B-9C9F-0294-5614BF131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14BC4404-54E5-EBA8-A562-1E9D922FD09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85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QUE PROVAS O HOMEM JUSTO E VÊS OS SENTIMENTOS DO CORAÇÃO, ROGO-TE ME FAÇAS VER TUA VINGANÇA SOBRE ELES; POIS EU TE DECLAREI A MINHA CAUSA. CANTAI AO SENHOR, LOUVAI O SENHOR, POIS</a:t>
            </a:r>
          </a:p>
        </p:txBody>
      </p:sp>
    </p:spTree>
    <p:extLst>
      <p:ext uri="{BB962C8B-B14F-4D97-AF65-F5344CB8AC3E}">
        <p14:creationId xmlns:p14="http://schemas.microsoft.com/office/powerpoint/2010/main" val="1392395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F6E217-ECC9-F16F-A9B2-20D46B1C34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3B3A0DF-18D0-ADD0-4332-59F81CF4AC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20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ELE SALVOU A VIDA DE UM POBRE HOMEM DAS MÃOS DOS MAUS”. PALAVRA DO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GRAÇAS A DEUS.</a:t>
            </a:r>
          </a:p>
        </p:txBody>
      </p:sp>
    </p:spTree>
    <p:extLst>
      <p:ext uri="{BB962C8B-B14F-4D97-AF65-F5344CB8AC3E}">
        <p14:creationId xmlns:p14="http://schemas.microsoft.com/office/powerpoint/2010/main" val="15713424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0538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0407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866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DA PALAVRA</a:t>
            </a:r>
            <a:br>
              <a:rPr lang="pt-BR" dirty="0"/>
            </a:br>
            <a:r>
              <a:rPr lang="pt-BR" dirty="0"/>
              <a:t>SALMO RESPONSORIAL</a:t>
            </a:r>
            <a:br>
              <a:rPr lang="pt-BR" dirty="0"/>
            </a:br>
            <a:r>
              <a:rPr lang="pt-BR" dirty="0" err="1"/>
              <a:t>Sl</a:t>
            </a:r>
            <a:r>
              <a:rPr lang="pt-BR" dirty="0"/>
              <a:t> 68(69)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REFRÃO: ATENDEI-ME, Ó SENHOR, PELO VOSSO IMENSO AMOR!</a:t>
            </a:r>
          </a:p>
        </p:txBody>
      </p:sp>
    </p:spTree>
    <p:extLst>
      <p:ext uri="{BB962C8B-B14F-4D97-AF65-F5344CB8AC3E}">
        <p14:creationId xmlns:p14="http://schemas.microsoft.com/office/powerpoint/2010/main" val="8188017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7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1. POR VOSSA CAUSA É QUE SOFRI TANTOS INSULTOS, * E O MEU ROSTO SE COBRIU DE CONFUSÃO; EU ME TORNEI COMO UM ESTRANHO A MEUS IRMÃOS, * COMO ESTRANGEIRO PARA OS FILHOS DE MINHA MÃE. </a:t>
            </a:r>
          </a:p>
        </p:txBody>
      </p:sp>
    </p:spTree>
    <p:extLst>
      <p:ext uri="{BB962C8B-B14F-4D97-AF65-F5344CB8AC3E}">
        <p14:creationId xmlns:p14="http://schemas.microsoft.com/office/powerpoint/2010/main" val="37613454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A03207-FBB7-EB60-B464-BC973470DB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D3B5A56-568D-B33B-B7BB-BA1363E9BC5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5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POIS MEU ZELO E MEU AMOR POR VOSSA CASA * ME DEVORAM COMO FOGO ABRASADOR.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REFRÃO: ATENDEI-ME, Ó SENHOR, PELO VOSSO IMENSO AMOR!</a:t>
            </a:r>
          </a:p>
        </p:txBody>
      </p:sp>
    </p:spTree>
    <p:extLst>
      <p:ext uri="{BB962C8B-B14F-4D97-AF65-F5344CB8AC3E}">
        <p14:creationId xmlns:p14="http://schemas.microsoft.com/office/powerpoint/2010/main" val="634599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92CFCE-E05E-C144-2EA1-7C784C39BA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8547468-DFB1-5A95-2061-E7DBF22DA5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8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2. POR ISSO ELEVO PARA VÓS MINHA ORAÇÃO, * NESTE TEMPO FAVORÁVEL, SENHOR DEUS! RESPONDEI-ME PELO VOSSO IMENSO AMOR, * PELA VOSSA SALVAÇÃO QUE NUNCA FALHA! SENHOR, OUVI-ME, POIS</a:t>
            </a:r>
          </a:p>
        </p:txBody>
      </p:sp>
    </p:spTree>
    <p:extLst>
      <p:ext uri="{BB962C8B-B14F-4D97-AF65-F5344CB8AC3E}">
        <p14:creationId xmlns:p14="http://schemas.microsoft.com/office/powerpoint/2010/main" val="5343752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04C54A-C425-3A0B-7482-AD560E4090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57E06E7-80EC-3CDC-5ECE-D6CB9336429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45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SUAVE É VOSSA GRAÇA, * PONDE OS OLHOS SOBRE MIM COM GRANDE AMOR!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REFRÃO: ATENDEI-ME, Ó SENHOR, PELO VOSSO IMENSO AMOR!</a:t>
            </a:r>
          </a:p>
        </p:txBody>
      </p:sp>
    </p:spTree>
    <p:extLst>
      <p:ext uri="{BB962C8B-B14F-4D97-AF65-F5344CB8AC3E}">
        <p14:creationId xmlns:p14="http://schemas.microsoft.com/office/powerpoint/2010/main" val="218377283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718AD7-CEF2-A04F-D4B9-E5909114F9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3ED31CC-60C1-2025-0F46-C1DA8044F61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47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3. HUMILDES, VEDE ISTO E ALEGRAI-VOS: O VOSSO CORAÇÃO REVIVERÁ, * SE PROCURARDES O SENHOR CONTINUAMENTE! POIS NOSSO DEUS ATENDE À PRECE DOS SEUS POBRES, * E NÃO DESPREZA O CLAMOR DE SEUS CATIVOS. </a:t>
            </a:r>
          </a:p>
        </p:txBody>
      </p:sp>
    </p:spTree>
    <p:extLst>
      <p:ext uri="{BB962C8B-B14F-4D97-AF65-F5344CB8AC3E}">
        <p14:creationId xmlns:p14="http://schemas.microsoft.com/office/powerpoint/2010/main" val="34980612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52C8D8-6148-7E73-AAE9-4E75EA511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9BD92E0C-1E65-A017-6132-EC791F038AA3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5245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QUE CÉUS E TERRA GLORIFIQUEM O SENHOR * COM O MAR E TODO SER QUE NELES VIVE!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REFRÃO: ATENDEI-ME, Ó SENHOR, PELO VOSSO IMENSO AMOR!</a:t>
            </a:r>
          </a:p>
        </p:txBody>
      </p:sp>
    </p:spTree>
    <p:extLst>
      <p:ext uri="{BB962C8B-B14F-4D97-AF65-F5344CB8AC3E}">
        <p14:creationId xmlns:p14="http://schemas.microsoft.com/office/powerpoint/2010/main" val="386805410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2666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866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DA PALAVRA</a:t>
            </a:r>
            <a:br>
              <a:rPr lang="pt-BR" dirty="0"/>
            </a:br>
            <a:r>
              <a:rPr lang="pt-BR" dirty="0"/>
              <a:t>SEGUNDA LEITURA</a:t>
            </a:r>
            <a:br>
              <a:rPr lang="pt-BR" dirty="0"/>
            </a:br>
            <a:r>
              <a:rPr lang="pt-BR" dirty="0" err="1"/>
              <a:t>Rm</a:t>
            </a:r>
            <a:r>
              <a:rPr lang="pt-BR" dirty="0"/>
              <a:t> 5,12-15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1" u="sng" dirty="0"/>
              <a:t>LEITURA DA CARTA DE SÃO PAULO AOS ROMANOS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IRMÃOS: O PECADO ENTROU NO MUNDO POR UM SÓ HOMEM. ATRAVÉS DO PECADO, ENTROU A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53093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77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MORTE. E A MORTE PASSOU PARA TODOS OS HOMENS, PORQUE TODOS PECARAM. NA REALIDADE, ANTES DE SER DADA A LEI, JÁ HAVIA PECADO NO MUNDO. MAS O PECADO NÃO PODE SER IMPUTADO, QUANDO NÃO HÁ LEI. NO</a:t>
            </a:r>
          </a:p>
        </p:txBody>
      </p:sp>
    </p:spTree>
    <p:extLst>
      <p:ext uri="{BB962C8B-B14F-4D97-AF65-F5344CB8AC3E}">
        <p14:creationId xmlns:p14="http://schemas.microsoft.com/office/powerpoint/2010/main" val="3122675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RITOS INICIAIS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CANTO DE ENTRADA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VOU TE CONTEMPLAR NO TEU SANTUÁRIO PARA TE DIZER COMO É BOM SENTIR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 TEU AMOR, SENHOR, O TEU AMOR, SENHOR</a:t>
            </a:r>
          </a:p>
        </p:txBody>
      </p:sp>
    </p:spTree>
    <p:extLst>
      <p:ext uri="{BB962C8B-B14F-4D97-AF65-F5344CB8AC3E}">
        <p14:creationId xmlns:p14="http://schemas.microsoft.com/office/powerpoint/2010/main" val="42782856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5CD0C0-39A5-7C0B-5D41-7F477451F1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37E130E4-8B57-01D6-F492-BB0F9D3C0A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7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ENTANTO, A MORTE REINOU, DESDE ADÃO ATÉ MOISÉS, MESMO SOBRE OS QUE NÃO PECARAM COMO ADÃO, O QUAL ERA A FIGURA PROVISÓRIA DAQUELE QUE DEVIA VIR. MAS ISSO NÃO QUER DIZER QUE O DOM DA GRAÇA DE</a:t>
            </a:r>
          </a:p>
        </p:txBody>
      </p:sp>
    </p:spTree>
    <p:extLst>
      <p:ext uri="{BB962C8B-B14F-4D97-AF65-F5344CB8AC3E}">
        <p14:creationId xmlns:p14="http://schemas.microsoft.com/office/powerpoint/2010/main" val="394360467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606C1-FF26-E137-985F-8FDE19BBBA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8A1FBDF-8B0D-8764-00D6-22D1F7CEAC62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77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DEUS SEJA COMPARÁVEL À FALTA DE ADÃO! A TRANSGRESSÃO DE UM SÓ LEVOU A MULTIDÃO HUMANA À MORTE, MAS FOI DE MODO BEM SUPERIOR QUE A GRAÇA DE DEUS, OU SEJA, O DOM GRATUITO CONCEDIDO</a:t>
            </a:r>
          </a:p>
        </p:txBody>
      </p:sp>
    </p:spTree>
    <p:extLst>
      <p:ext uri="{BB962C8B-B14F-4D97-AF65-F5344CB8AC3E}">
        <p14:creationId xmlns:p14="http://schemas.microsoft.com/office/powerpoint/2010/main" val="16478761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2E0D5-84E9-464F-CEC0-2ABCE4F20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CCD943E-F148-3FFD-DEC5-C12DA639C53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40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ATRAVÉS DE UM SÓ HOMEM, JESUS CRISTO, SE DERRAMOU EM ABUNDÂNCIA SOBRE TODOS. PALAVRA DO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GRAÇAS A DEUS.</a:t>
            </a:r>
          </a:p>
        </p:txBody>
      </p:sp>
    </p:spTree>
    <p:extLst>
      <p:ext uri="{BB962C8B-B14F-4D97-AF65-F5344CB8AC3E}">
        <p14:creationId xmlns:p14="http://schemas.microsoft.com/office/powerpoint/2010/main" val="30271345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04139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9095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DA PALAVRA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ACLAMAÇÃO AO EVANGELHO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5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QUANDO ESTAMOS UNIDOS, ESTÁS ENTRE NÓS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 NOS FALARÁS DA TUA VIDA</a:t>
            </a:r>
          </a:p>
        </p:txBody>
      </p:sp>
    </p:spTree>
    <p:extLst>
      <p:ext uri="{BB962C8B-B14F-4D97-AF65-F5344CB8AC3E}">
        <p14:creationId xmlns:p14="http://schemas.microsoft.com/office/powerpoint/2010/main" val="16314677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770736"/>
            <a:ext cx="842645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ALELUIA, ALELUIA, ALELUIA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ALELUIA, ALELUIA, ALELUIA</a:t>
            </a:r>
          </a:p>
        </p:txBody>
      </p:sp>
    </p:spTree>
    <p:extLst>
      <p:ext uri="{BB962C8B-B14F-4D97-AF65-F5344CB8AC3E}">
        <p14:creationId xmlns:p14="http://schemas.microsoft.com/office/powerpoint/2010/main" val="195304748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54B4CA-39D5-5DF3-0E34-2F8CA5428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9F163D3-F3B5-2A24-341C-4D88684271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466037"/>
            <a:ext cx="8426451" cy="1920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ESTE NOSSO MUNDO SENTIDO TERÁ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SE TUA PALAVRA RENOVAR</a:t>
            </a:r>
          </a:p>
        </p:txBody>
      </p:sp>
    </p:spTree>
    <p:extLst>
      <p:ext uri="{BB962C8B-B14F-4D97-AF65-F5344CB8AC3E}">
        <p14:creationId xmlns:p14="http://schemas.microsoft.com/office/powerpoint/2010/main" val="206915014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D8AC7-B545-B6D5-694E-02BC44B6E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317E2D0-5BF5-AE87-DC1D-6C186BCE7E6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770736"/>
            <a:ext cx="8426451" cy="1311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ALELUIA, ALELUIA, ALELUIA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ALELUIA, ALELUIA, ALELUIA</a:t>
            </a:r>
          </a:p>
        </p:txBody>
      </p:sp>
    </p:spTree>
    <p:extLst>
      <p:ext uri="{BB962C8B-B14F-4D97-AF65-F5344CB8AC3E}">
        <p14:creationId xmlns:p14="http://schemas.microsoft.com/office/powerpoint/2010/main" val="11387695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116997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5" y="421699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DA PALAVRA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EVANGELHO</a:t>
            </a:r>
            <a:br>
              <a:rPr lang="pt-BR" dirty="0">
                <a:latin typeface="+mj-lt"/>
              </a:rPr>
            </a:br>
            <a:r>
              <a:rPr lang="pt-BR" dirty="0" err="1"/>
              <a:t>Mt</a:t>
            </a:r>
            <a:r>
              <a:rPr lang="pt-BR" dirty="0"/>
              <a:t> 10,26-33</a:t>
            </a:r>
            <a:endParaRPr lang="pt-BR" dirty="0">
              <a:latin typeface="+mj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O SENHOR ESTEJA CONVOSCO.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ELE ESTÁ NO MEIO DE NÓS.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4586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7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VOU TE ADORAR EM ESPÍRITO E EM VERDADE COM O MEU VIVER, VOU TESTEMUNHAR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 TEU AMOR, SENHOR, O TEU AMOR, SENHOR</a:t>
            </a:r>
          </a:p>
        </p:txBody>
      </p:sp>
    </p:spTree>
    <p:extLst>
      <p:ext uri="{BB962C8B-B14F-4D97-AF65-F5344CB8AC3E}">
        <p14:creationId xmlns:p14="http://schemas.microsoft.com/office/powerpoint/2010/main" val="348967357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24226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strike="noStrike" dirty="0">
                <a:latin typeface="+mn-lt"/>
              </a:rPr>
              <a:t>PADRE: † PROCLAMAÇÃO DO EVANGELHO DE JESUS CRISTO SEGUNDO </a:t>
            </a:r>
            <a:r>
              <a:rPr lang="pt-BR" dirty="0"/>
              <a:t>MATEUS</a:t>
            </a:r>
            <a:r>
              <a:rPr lang="pt-BR" i="0" strike="noStrike" dirty="0">
                <a:latin typeface="+mn-lt"/>
              </a:rPr>
              <a:t>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i="0" strike="noStrike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i="0" u="none" strike="noStrike" dirty="0">
                <a:latin typeface="+mn-lt"/>
              </a:rPr>
              <a:t>TODOS: GLÓRIA A VÓS, SENHOR.</a:t>
            </a:r>
          </a:p>
        </p:txBody>
      </p:sp>
    </p:spTree>
    <p:extLst>
      <p:ext uri="{BB962C8B-B14F-4D97-AF65-F5344CB8AC3E}">
        <p14:creationId xmlns:p14="http://schemas.microsoft.com/office/powerpoint/2010/main" val="38000123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14831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NAQUELE TEMPO, DISSE JESUS A SEUS APÓSTOLOS: NÃO TENHAIS MEDO DOS HOMENS, POIS NADA HÁ DE ENCOBERTO QUE NÃO SEJA REVELADO, E NADA HÁ DE ESCONDIDO QUE NÃO SEJA</a:t>
            </a:r>
            <a:endParaRPr lang="pt-BR" i="0" strike="noStrike" dirty="0"/>
          </a:p>
        </p:txBody>
      </p:sp>
    </p:spTree>
    <p:extLst>
      <p:ext uri="{BB962C8B-B14F-4D97-AF65-F5344CB8AC3E}">
        <p14:creationId xmlns:p14="http://schemas.microsoft.com/office/powerpoint/2010/main" val="151956860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469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CONHECIDO. O QUE VOS DIGO NA ESCURIDÃO, DIZEI-O À LUZ DO DIA; O QUE ESCUTAIS AO PÉ DO OUVIDO, PROCLAMAI-O SOBRE OS TELHADOS! NÃO TENHAIS MEDO DAQUELES QUE MATAM O CORPO, </a:t>
            </a:r>
          </a:p>
        </p:txBody>
      </p:sp>
    </p:spTree>
    <p:extLst>
      <p:ext uri="{BB962C8B-B14F-4D97-AF65-F5344CB8AC3E}">
        <p14:creationId xmlns:p14="http://schemas.microsoft.com/office/powerpoint/2010/main" val="354371678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478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MAS NÃO PODEM MATAR A ALMA! PELO CONTRÁRIO, TEMEI AQUELE QUE PODE DESTRUIR A ALMA E O CORPO NO INFERNO! NÃO SE VENDEM DOIS PARDAIS POR ALGUMAS MOEDAS? NO ENTANTO, NENHUM</a:t>
            </a:r>
          </a:p>
        </p:txBody>
      </p:sp>
    </p:spTree>
    <p:extLst>
      <p:ext uri="{BB962C8B-B14F-4D97-AF65-F5344CB8AC3E}">
        <p14:creationId xmlns:p14="http://schemas.microsoft.com/office/powerpoint/2010/main" val="2190963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484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DELES CAI NO CHÃO SEM O CONSENTIMENTO DO VOSSO PAI. QUANTO A VÓS, ATÉ OS CABELOS DA VOSSA CABEÇA ESTÃO TODOS CONTADOS. NÃO TENHAIS MEDO! VÓS VALEIS MAIS DO QUE</a:t>
            </a:r>
          </a:p>
        </p:txBody>
      </p:sp>
    </p:spTree>
    <p:extLst>
      <p:ext uri="{BB962C8B-B14F-4D97-AF65-F5344CB8AC3E}">
        <p14:creationId xmlns:p14="http://schemas.microsoft.com/office/powerpoint/2010/main" val="21301294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0456FE-2CD3-17E5-F024-327EC11CC1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72E868AA-7CF6-1675-E6C8-0F3BBD88B3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483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MUITOS PARDAIS. PORTANTO, TODO AQUELE QUE SE DECLARAR A MEU FAVOR DIANTE DOS HOMENS, TAMBÉM EU ME DECLARAREI EM FAVOR DELE DIANTE DO MEU PAI QUE ESTÁ NOS CÉUS. </a:t>
            </a:r>
          </a:p>
        </p:txBody>
      </p:sp>
    </p:spTree>
    <p:extLst>
      <p:ext uri="{BB962C8B-B14F-4D97-AF65-F5344CB8AC3E}">
        <p14:creationId xmlns:p14="http://schemas.microsoft.com/office/powerpoint/2010/main" val="246487528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316C7C-1191-3789-7202-CED6ADD2DD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84DEBB2-F870-C3D9-F166-50D703525C8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37826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AQUELE, PORÉM, QUE ME NEGAR DIANTE DOS HOMENS, TAMBÉM EU O NEGAREI DIANTE DO MEU PAI QUE ESTÁ NOS CÉUS. PALAVRA DA SALVAÇÃO.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GLÓRIA A VÓS, SENHOR.</a:t>
            </a:r>
          </a:p>
        </p:txBody>
      </p:sp>
    </p:spTree>
    <p:extLst>
      <p:ext uri="{BB962C8B-B14F-4D97-AF65-F5344CB8AC3E}">
        <p14:creationId xmlns:p14="http://schemas.microsoft.com/office/powerpoint/2010/main" val="256133223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E094D-C632-7742-FDA5-5040C67575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10841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673779"/>
            <a:ext cx="8426451" cy="1505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5100" i="0" u="none" strike="noStrike" dirty="0">
                <a:latin typeface="+mj-lt"/>
              </a:rPr>
              <a:t>LITURGIA DA PALAVRA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5100" dirty="0">
                <a:latin typeface="+mj-lt"/>
              </a:rPr>
              <a:t>HOMILIA</a:t>
            </a:r>
            <a:endParaRPr lang="pt-BR" sz="5100" i="0" strike="no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29283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3FF803-AA85-F920-38F2-7E94CBAA3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8823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9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EU VIVO SÓ PRA TE ADORAR EM ESPÍRITO E EM VERDADE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ETERNAMENTE VOU TE AMAR, TU ÉS SENHOR DIGNO DE LOUVOR</a:t>
            </a:r>
          </a:p>
        </p:txBody>
      </p:sp>
    </p:spTree>
    <p:extLst>
      <p:ext uri="{BB962C8B-B14F-4D97-AF65-F5344CB8AC3E}">
        <p14:creationId xmlns:p14="http://schemas.microsoft.com/office/powerpoint/2010/main" val="204067567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DA PALAVRA</a:t>
            </a:r>
            <a:br>
              <a:rPr lang="pt-BR" dirty="0"/>
            </a:br>
            <a:r>
              <a:rPr lang="pt-BR" dirty="0"/>
              <a:t>PROFISSÃO DE FÉ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CREIO EM DEUS PAI TODO-PODEROSO,</a:t>
            </a:r>
          </a:p>
          <a:p>
            <a:pPr marL="0" indent="0" algn="ctr">
              <a:buNone/>
            </a:pPr>
            <a:endParaRPr lang="pt-BR" dirty="0"/>
          </a:p>
          <a:p>
            <a:pPr marL="0" indent="0" algn="ctr">
              <a:buNone/>
            </a:pPr>
            <a:r>
              <a:rPr lang="pt-BR" dirty="0"/>
              <a:t>TODOS: CRIADOR DO CÉU E DA TERRA. E EM JESUS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79134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81358"/>
            <a:ext cx="8426451" cy="6089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buNone/>
            </a:pPr>
            <a:r>
              <a:rPr lang="pt-BR" dirty="0"/>
              <a:t>CRISTO, SEU ÚNICO FILHO, NOSSO SENHOR,</a:t>
            </a:r>
          </a:p>
          <a:p>
            <a:pPr marL="0" marR="0" indent="0" algn="ctr" rtl="0">
              <a:buNone/>
            </a:pPr>
            <a:r>
              <a:rPr lang="pt-BR" dirty="0"/>
              <a:t> </a:t>
            </a:r>
          </a:p>
          <a:p>
            <a:pPr marL="0" marR="0" indent="0" algn="ctr" rtl="0">
              <a:buNone/>
            </a:pPr>
            <a:r>
              <a:rPr lang="pt-BR" dirty="0"/>
              <a:t>(TODOS SE INCLINAM ATÉ AS PALAVRAS VIRGEM MARIA)</a:t>
            </a:r>
          </a:p>
          <a:p>
            <a:pPr marL="0" marR="0" indent="0" algn="ctr" rtl="0">
              <a:buNone/>
            </a:pPr>
            <a:endParaRPr lang="pt-BR" dirty="0"/>
          </a:p>
          <a:p>
            <a:pPr marL="0" marR="0" indent="0" algn="ctr" rtl="0">
              <a:buNone/>
            </a:pPr>
            <a:r>
              <a:rPr lang="pt-BR" dirty="0"/>
              <a:t>QUE FOI CONCEBIDO PELO PODER DO ESPÍRITO</a:t>
            </a:r>
            <a:endParaRPr lang="pt-BR" i="0" u="none" strike="no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837726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35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buNone/>
            </a:pPr>
            <a:r>
              <a:rPr lang="pt-BR" dirty="0"/>
              <a:t>SANTO, NASCEU DA VIRGEM MARIA, – PADECEU SOB PÔNCIO PILATOS, FOI CRUCIFICADO, MORTO E SEPULTADO, DESCEU À MANSÃO DOS MORTOS, RESSUSCITOU AO TERCEIRO DIA, SUBIU AOS</a:t>
            </a:r>
            <a:endParaRPr lang="pt-BR" i="0" u="none" strike="no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444153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942536"/>
            <a:ext cx="8426451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buNone/>
            </a:pPr>
            <a:r>
              <a:rPr lang="pt-BR" dirty="0"/>
              <a:t>CÉUS, ESTÁ SENTADO À DIREITA DE DEUS PAI TODO-PODEROSO, DONDE HÁ DE VIR A JULGAR OS VIVOS E OS MORTOS. CREIO NO ESPÍRITO SANTO, NA SANTA IGREJA CATÓLICA, NA COMUNHÃO</a:t>
            </a:r>
            <a:endParaRPr lang="pt-BR" i="0" u="none" strike="no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664431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6632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rtl="0">
              <a:buNone/>
            </a:pPr>
            <a:r>
              <a:rPr lang="pt-BR" dirty="0"/>
              <a:t>DOS SANTOS, NA REMISSÃO DOS PECADOS, NA RESSURREIÇÃO DA CARNE E NA VIDA ETERNA. AMÉM.</a:t>
            </a:r>
            <a:endParaRPr lang="pt-BR" i="0" u="none" strike="noStrik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4723476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6434182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DA PALAVRA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ORAÇÃO DOS FIÉIS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IRMÃOS E IRMÃS, A ORAÇÃO DO HUMILDE ALCANÇA OS CÉUS; ELEVEMOS, POIS, COM HUMILDADE E CONFIANÇA NOSSAS FERVOROSAS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24539823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9E604F-3FA4-0061-CBE5-C0B9F0C44C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01A23F7F-7DE7-26D8-B29A-E9153F0F83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9357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PRECES, CLAMANDO AO SENHOR:</a:t>
            </a:r>
            <a:endParaRPr lang="pt-PT" dirty="0"/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VINDE EM NOSSO AUXÍLIO, SENHOR!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10488950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829A40-7B15-D4DA-E05C-C478D06F68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0671CE9-0116-2FBC-62E1-0A6A5DEEFEC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63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1. PELA SANTA IGREJA DE DEUS, QUE TESTEMUNHA E DECLARA O SENHORIO DE CRISTO NO MUNDO MARCADO PELA MENTIRA E PELO PECADO, PARA QUE NÃO CESSE DE SER SAL DA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68154923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E597D5-1BD4-EC6B-D34C-EB31A0106B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A81EF7F8-6399-6E94-A817-B3FD64E7F8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9360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TERRA E LUZ DO MUNDO, CLAMEMOS AO SENHOR:</a:t>
            </a:r>
          </a:p>
          <a:p>
            <a:pPr marL="0" indent="0" algn="ctr">
              <a:spcBef>
                <a:spcPts val="0"/>
              </a:spcBef>
              <a:buNone/>
            </a:pPr>
            <a:endParaRPr lang="pt-PT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VINDE EM NOSSO AUXÍLIO, SENHOR!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882015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88B7B8-316E-847C-014D-25D76463C3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701139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56DC7-888A-2B7F-CB64-9795891962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5E431855-2389-9625-ADF0-2DBE38D2928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5867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2. PELOS POVOS DO MUNDO INTEIRO, PARA QUE DESCUBRAM EM CRISTO A VERDADEIRA PAZ E SUA ÚNICA SALVAÇÃO E VIDA, CLAMEMOS AO SENHOR: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VINDE EM NOSSO AUXÍLIO, SENHOR!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407578195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60C4C-766C-C581-C3DC-38D199597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86AE444C-5110-1B64-1BA2-D62557A05E2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4662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3. POR TODOS OS CRISTÃOS PERSEGUIDOS, PARA QUE NÃO PERCAM A FÉ E A CONFIANÇA EM DEUS, E TENHAM SEUS DIREITOS CIVIS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0414775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3FA72-2DE6-2691-E0E4-6A3D6DE4B2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206D150-0E7E-0CF4-972D-CEFC5BE86B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859361"/>
            <a:ext cx="8426451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RESPEITADOS, CLAMEMOS AO SENHOR: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VINDE EM NOSSO AUXÍLIO, SENHOR!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57641987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C0DB46-C792-98B2-19CA-456294CDEE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1801B22-99D0-743B-E16B-B361D5EF0F2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640567"/>
            <a:ext cx="8426451" cy="557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4. POR TODOS OS QUE PADECEM TODO TIPO DE DOENÇAS, SOFRIMENTOS E NECESSIDADES, PARA QUE, CRENDO QUE AS ALEGRIAS DA VIDA FUTURA SÃO MUITO SUPERIORES ÀS DA VIDA PRESENTE, ENCONTREM NO REGAÇO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07751896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837D6-2B09-9CD2-3B04-04BE5EF6C6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F0E79E1D-741D-3046-5822-E175CA1A6210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9964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ACOLHEDOR DE DEUS, PAZ, ESPERANÇA E CONFORTO, CLAMEMOS AO SENHOR:</a:t>
            </a:r>
            <a:endParaRPr lang="pt-PT" dirty="0"/>
          </a:p>
          <a:p>
            <a:pPr marL="0" indent="0" algn="ctr">
              <a:spcBef>
                <a:spcPts val="0"/>
              </a:spcBef>
              <a:buNone/>
            </a:pPr>
            <a:endParaRPr lang="pt-PT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VINDE EM NOSSO AUXÍLIO, SENHOR!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5774837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247266"/>
            <a:ext cx="8426451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PADRE: </a:t>
            </a:r>
            <a:r>
              <a:rPr lang="pt-BR" dirty="0"/>
              <a:t>PAI SANTO, QUE DESTES À HUMANIDADE O NOME ACIMA DE TODO NOME PARA A NOSSA SALVAÇÃO, CONSERVAI-NOS SEMPRE NO VOSSO AMOR E SOB A VOSSA</a:t>
            </a:r>
          </a:p>
        </p:txBody>
      </p:sp>
    </p:spTree>
    <p:extLst>
      <p:ext uri="{BB962C8B-B14F-4D97-AF65-F5344CB8AC3E}">
        <p14:creationId xmlns:p14="http://schemas.microsoft.com/office/powerpoint/2010/main" val="2236717376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1A2619-B866-53D4-A214-DEC366061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552D95A-2053-BDC9-BBF7-3DEA0B9A925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2161361"/>
            <a:ext cx="8426451" cy="2529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PROTEÇÃO. POR CRISTO, NOSSO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62003499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6C5199-9FC7-D0C0-9C8C-52EC4A3DF7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59845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E738EA-3CF4-85F7-DC4A-FD2E48C85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E48DC29D-7839-CADA-4ACA-1F5DEC6D78E9}"/>
              </a:ext>
            </a:extLst>
          </p:cNvPr>
          <p:cNvSpPr txBox="1"/>
          <p:nvPr/>
        </p:nvSpPr>
        <p:spPr>
          <a:xfrm>
            <a:off x="900" y="0"/>
            <a:ext cx="9143100" cy="6857398"/>
          </a:xfrm>
          <a:prstGeom prst="rect">
            <a:avLst/>
          </a:prstGeom>
          <a:solidFill>
            <a:schemeClr val="tx1"/>
          </a:solidFill>
        </p:spPr>
        <p:txBody>
          <a:bodyPr wrap="square" rtlCol="0" anchor="ctr" anchorCtr="0">
            <a:spAutoFit/>
          </a:bodyPr>
          <a:lstStyle/>
          <a:p>
            <a:pPr marL="0" indent="0" algn="ctr">
              <a:buNone/>
            </a:pPr>
            <a:endParaRPr lang="pt-BR" sz="3600" b="1" i="0" strike="noStrike" dirty="0">
              <a:solidFill>
                <a:schemeClr val="bg1"/>
              </a:solidFill>
              <a:latin typeface="Montserrat" panose="02000505000000020004" pitchFamily="2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930EA883-920B-FD3C-341E-5DF5FB161E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69BF98A4-2094-4412-559C-DA4A0E85C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6605" y="409864"/>
            <a:ext cx="6481764" cy="4566949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EUCARÍSTICA</a:t>
            </a: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dirty="0"/>
              <a:t>CANTO DAS OFERTAS</a:t>
            </a:r>
          </a:p>
        </p:txBody>
      </p:sp>
      <p:pic>
        <p:nvPicPr>
          <p:cNvPr id="9" name="image40.png">
            <a:extLst>
              <a:ext uri="{FF2B5EF4-FFF2-40B4-BE49-F238E27FC236}">
                <a16:creationId xmlns:a16="http://schemas.microsoft.com/office/drawing/2014/main" id="{9248A45A-6DD8-0074-8126-2076C01DE16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0598" y="2046214"/>
            <a:ext cx="593778" cy="1183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54271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CAB530C-717C-4624-78E7-F6601F8A0B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9E61D4A-8458-12CA-F894-7AE8DFD6C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820320"/>
            <a:ext cx="6485370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UM CORAÇÃO PARA AMAR, PRA PERDOAR E SENTIR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PARA CHORAR E SORRIR, AO ME CRIAR TU ME DESTES</a:t>
            </a:r>
          </a:p>
        </p:txBody>
      </p:sp>
    </p:spTree>
    <p:extLst>
      <p:ext uri="{BB962C8B-B14F-4D97-AF65-F5344CB8AC3E}">
        <p14:creationId xmlns:p14="http://schemas.microsoft.com/office/powerpoint/2010/main" val="4948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RITOS INICIAIS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SAUDAÇÃO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EM NOME DO PAI E DO FILHO E DO ESPÍRITO SANTO.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06933486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59EE58CD-AA2E-6D1B-D9A0-8F1017AFA9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B62575A-DBC2-2963-FC96-0E918DE6A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515622"/>
            <a:ext cx="6485370" cy="435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UM CORAÇÃO PRA SONHAR, INQUIETO E SEMPRE A BATER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ANSIOSO POR ENTENDER AS COISAS QUE TU DISSESTE</a:t>
            </a:r>
          </a:p>
        </p:txBody>
      </p:sp>
    </p:spTree>
    <p:extLst>
      <p:ext uri="{BB962C8B-B14F-4D97-AF65-F5344CB8AC3E}">
        <p14:creationId xmlns:p14="http://schemas.microsoft.com/office/powerpoint/2010/main" val="379026390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05AF82A-D63A-DDE1-44B2-0E03670E4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19E61D4A-8458-12CA-F894-7AE8DFD6C3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210924"/>
            <a:ext cx="648537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EIS O QUE EU VENHO TE DAR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EIS O QUE EU PONHO NO ALTAR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TOMA, SENHOR, QUE ELE É TEU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MEU CORAÇÃO NÃO É MEU</a:t>
            </a:r>
          </a:p>
        </p:txBody>
      </p:sp>
    </p:spTree>
    <p:extLst>
      <p:ext uri="{BB962C8B-B14F-4D97-AF65-F5344CB8AC3E}">
        <p14:creationId xmlns:p14="http://schemas.microsoft.com/office/powerpoint/2010/main" val="12162316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9E8AF7B-A0E7-308F-FE60-CA2AB8F833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B62575A-DBC2-2963-FC96-0E918DE6A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820321"/>
            <a:ext cx="6485370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QUERO QUE O MEU CORAÇÃO SEJA TÃO CHEIO DE PAZ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QUE NÃO SE SINTA CAPAZ DE SENTIR ÓDIO OU RANCOR</a:t>
            </a:r>
          </a:p>
        </p:txBody>
      </p:sp>
    </p:spTree>
    <p:extLst>
      <p:ext uri="{BB962C8B-B14F-4D97-AF65-F5344CB8AC3E}">
        <p14:creationId xmlns:p14="http://schemas.microsoft.com/office/powerpoint/2010/main" val="386009574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F9179272-6437-9940-3AAD-8DEDCA9FB1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id="{2B62575A-DBC2-2963-FC96-0E918DE6A2B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210925"/>
            <a:ext cx="648537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QUERO QUE A MINHA ORAÇÃO POSSA ME AMADURECER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LEVE-ME A COMPREENDER AS CONSEQUÊNCIAS DO AMOR</a:t>
            </a:r>
          </a:p>
        </p:txBody>
      </p:sp>
    </p:spTree>
    <p:extLst>
      <p:ext uri="{BB962C8B-B14F-4D97-AF65-F5344CB8AC3E}">
        <p14:creationId xmlns:p14="http://schemas.microsoft.com/office/powerpoint/2010/main" val="348726607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03AD72-6A20-511A-E632-3210A28200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C0210BB9-2B06-FB97-DF2A-1772BFA2AD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184" y="-602"/>
            <a:ext cx="9130814" cy="6857999"/>
          </a:xfrm>
          <a:prstGeom prst="rect">
            <a:avLst/>
          </a:prstGeom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EEC5368D-EBD6-6528-372D-E347FB3E13F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5" y="210924"/>
            <a:ext cx="6485370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EIS O QUE EU VENHO TE DAR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EIS O QUE EU PONHO NO ALTAR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TOMA, SENHOR, QUE ELE É TEU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pt-BR" sz="4300" dirty="0">
                <a:latin typeface="+mn-lt"/>
              </a:rPr>
              <a:t>MEU CORAÇÃO NÃO É MEU</a:t>
            </a:r>
          </a:p>
        </p:txBody>
      </p:sp>
    </p:spTree>
    <p:extLst>
      <p:ext uri="{BB962C8B-B14F-4D97-AF65-F5344CB8AC3E}">
        <p14:creationId xmlns:p14="http://schemas.microsoft.com/office/powerpoint/2010/main" val="390220722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EUCARÍSTICA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CONVITE À ORAÇÃO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ORAI, IRMÃOS E IRMÃS, PARA QUE O SACRIFÍCIO DA IGREJA, NESTA PAUSA RESTAURADORA NA CAMINHADA RUMO AO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4485645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335847"/>
            <a:ext cx="8426451" cy="61863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CÉU, SEJA ACEITO POR DEUS PAI TODO-PODEROSO.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>
              <a:latin typeface="+mn-lt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>
                <a:latin typeface="+mn-lt"/>
              </a:rPr>
              <a:t>TODOS: RECEBA O SENHOR POR TUAS MÃOS ESTE SACRIFÍCIO, PARA GLÓRIA DO SEU NOME, PARA NOSSO BEM E DE TODA A SUA SANTA IGREJA.</a:t>
            </a:r>
            <a:endParaRPr lang="pt-BR" i="0" strike="noStrike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33956857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368300"/>
            <a:ext cx="8426451" cy="1626755"/>
          </a:xfrm>
        </p:spPr>
        <p:txBody>
          <a:bodyPr>
            <a:noAutofit/>
          </a:bodyPr>
          <a:lstStyle/>
          <a:p>
            <a:pPr algn="ctr"/>
            <a:r>
              <a:rPr lang="pt-BR" dirty="0">
                <a:latin typeface="+mj-lt"/>
              </a:rPr>
              <a:t>LITURGIA EUCARÍSTICA</a:t>
            </a:r>
            <a:br>
              <a:rPr lang="pt-BR" dirty="0">
                <a:latin typeface="+mj-lt"/>
              </a:rPr>
            </a:br>
            <a:r>
              <a:rPr lang="pt-BR" dirty="0">
                <a:latin typeface="+mj-lt"/>
              </a:rPr>
              <a:t>SOBRE AS OFERENDAS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1995055"/>
            <a:ext cx="8426451" cy="4494645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i="0" dirty="0">
                <a:effectLst/>
                <a:latin typeface="+mn-lt"/>
              </a:rPr>
              <a:t>PADRE: </a:t>
            </a:r>
            <a:r>
              <a:rPr lang="pt-BR" dirty="0"/>
              <a:t>ACOLHEI, SENHOR, NÓS VOS PEDIMOS, ESTE SACRIFÍCIO DE LOUVOR E DE RECONCILIAÇÃO E FAZEI QUE, POR ELE PURIFICADOS, VOS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56086345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650B85AF-B101-4D08-90A6-8A442C3CFF76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358774" y="1551935"/>
            <a:ext cx="8426451" cy="374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OFEREÇAMOS O AFETO DE UM CORAÇÃO QUE VOS AGRADE. POR CRISTO, NOSSO SENHOR.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AMÉM.</a:t>
            </a:r>
          </a:p>
        </p:txBody>
      </p:sp>
    </p:spTree>
    <p:extLst>
      <p:ext uri="{BB962C8B-B14F-4D97-AF65-F5344CB8AC3E}">
        <p14:creationId xmlns:p14="http://schemas.microsoft.com/office/powerpoint/2010/main" val="1111636140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0E4B34-A47C-4774-8FE0-937A51CDA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418668"/>
            <a:ext cx="8426451" cy="2102859"/>
          </a:xfrm>
        </p:spPr>
        <p:txBody>
          <a:bodyPr>
            <a:noAutofit/>
          </a:bodyPr>
          <a:lstStyle/>
          <a:p>
            <a:pPr algn="ctr"/>
            <a:r>
              <a:rPr lang="pt-BR" dirty="0"/>
              <a:t>LITURGIA EUCARÍSTICA</a:t>
            </a:r>
            <a:br>
              <a:rPr lang="pt-BR" dirty="0"/>
            </a:br>
            <a:r>
              <a:rPr lang="pt-BR" dirty="0"/>
              <a:t>ORAÇÃO</a:t>
            </a:r>
            <a:br>
              <a:rPr lang="pt-BR" dirty="0"/>
            </a:br>
            <a:r>
              <a:rPr lang="pt-BR" dirty="0"/>
              <a:t>EUCARÍSTICA II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BCF4BEF-DB81-4F09-9D7D-EE2542B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774" y="2521527"/>
            <a:ext cx="8426451" cy="3968173"/>
          </a:xfrm>
        </p:spPr>
        <p:txBody>
          <a:bodyPr anchor="ctr"/>
          <a:lstStyle/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PADRE: O SENHOR ESTEJA CONVOSCO.</a:t>
            </a:r>
          </a:p>
          <a:p>
            <a:pPr marL="0" indent="0" algn="ctr">
              <a:spcBef>
                <a:spcPts val="0"/>
              </a:spcBef>
              <a:buNone/>
            </a:pPr>
            <a:endParaRPr lang="pt-BR" dirty="0"/>
          </a:p>
          <a:p>
            <a:pPr marL="0" indent="0" algn="ctr">
              <a:spcBef>
                <a:spcPts val="0"/>
              </a:spcBef>
              <a:buNone/>
            </a:pPr>
            <a:r>
              <a:rPr lang="pt-BR" dirty="0"/>
              <a:t>TODOS: ELE ESTÁ NO MEIO DE NÓS.</a:t>
            </a:r>
            <a:endParaRPr lang="pt-B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1862240"/>
      </p:ext>
    </p:extLst>
  </p:cSld>
  <p:clrMapOvr>
    <a:masterClrMapping/>
  </p:clrMapOvr>
</p:sld>
</file>

<file path=ppt/theme/theme1.xml><?xml version="1.0" encoding="utf-8"?>
<a:theme xmlns:a="http://schemas.openxmlformats.org/drawingml/2006/main" name="SLIDES IGREJA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a 1">
      <a:majorFont>
        <a:latin typeface="Montserrat Black"/>
        <a:ea typeface=""/>
        <a:cs typeface=""/>
      </a:majorFont>
      <a:minorFont>
        <a:latin typeface="Montserrat"/>
        <a:ea typeface=""/>
        <a:cs typeface="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DES IGREJA" id="{D3276D67-A9A5-4695-A86F-0D53B5399619}" vid="{21C150A6-3341-45C7-B5F7-528BB8BAE7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19557</TotalTime>
  <Words>4783</Words>
  <Application>Microsoft Office PowerPoint</Application>
  <PresentationFormat>Apresentação na tela (4:3)</PresentationFormat>
  <Paragraphs>393</Paragraphs>
  <Slides>206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206</vt:i4>
      </vt:variant>
    </vt:vector>
  </HeadingPairs>
  <TitlesOfParts>
    <vt:vector size="210" baseType="lpstr">
      <vt:lpstr>Arial</vt:lpstr>
      <vt:lpstr>Montserrat</vt:lpstr>
      <vt:lpstr>Montserrat Black</vt:lpstr>
      <vt:lpstr>SLIDES IGREJA</vt:lpstr>
      <vt:lpstr>Apresentação do PowerPoint</vt:lpstr>
      <vt:lpstr>Apresentação do PowerPoint</vt:lpstr>
      <vt:lpstr>Apresentação do PowerPoint</vt:lpstr>
      <vt:lpstr>Apresentação do PowerPoint</vt:lpstr>
      <vt:lpstr>RITOS INICIAIS CANTO DE ENTRADA</vt:lpstr>
      <vt:lpstr>Apresentação do PowerPoint</vt:lpstr>
      <vt:lpstr>Apresentação do PowerPoint</vt:lpstr>
      <vt:lpstr>Apresentação do PowerPoint</vt:lpstr>
      <vt:lpstr>RITOS INICIAIS SAUDAÇÃO</vt:lpstr>
      <vt:lpstr>Apresentação do PowerPoint</vt:lpstr>
      <vt:lpstr>Apresentação do PowerPoint</vt:lpstr>
      <vt:lpstr>RITOS INICIAIS ATO PENITENCIAL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RITOS INICIAIS HINO DE LOUVOR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RITOS INICIAIS COLETA</vt:lpstr>
      <vt:lpstr>Apresentação do PowerPoint</vt:lpstr>
      <vt:lpstr>Apresentação do PowerPoint</vt:lpstr>
      <vt:lpstr>LITURGIA DA PALAVRA</vt:lpstr>
      <vt:lpstr>LITURGIA DA PALAVRA PRIMEIRA LEITURA Jr 20,10-13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DA PALAVRA SALMO RESPONSORIAL Sl 68(69)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DA PALAVRA SEGUNDA LEITURA Rm 5,12-15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DA PALAVRA ACLAMAÇÃO AO EVANGELHO</vt:lpstr>
      <vt:lpstr>Apresentação do PowerPoint</vt:lpstr>
      <vt:lpstr>Apresentação do PowerPoint</vt:lpstr>
      <vt:lpstr>Apresentação do PowerPoint</vt:lpstr>
      <vt:lpstr>Apresentação do PowerPoint</vt:lpstr>
      <vt:lpstr>LITURGIA DA PALAVRA EVANGELHO Mt 10,26-33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DA PALAVRA PROFISSÃO DE FÉ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DA PALAVRA ORAÇÃO DOS FIÉIS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EUCARÍSTICA   CANTO DAS OFERTAS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EUCARÍSTICA CONVITE À ORAÇÃO</vt:lpstr>
      <vt:lpstr>Apresentação do PowerPoint</vt:lpstr>
      <vt:lpstr>LITURGIA EUCARÍSTICA SOBRE AS OFERENDAS</vt:lpstr>
      <vt:lpstr>Apresentação do PowerPoint</vt:lpstr>
      <vt:lpstr>LITURGIA EUCARÍSTICA ORAÇÃO EUCARÍSTICA II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EUCARÍSTICA RITO DA COMUNHÃO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EUCARÍSTICA CANTO DE COMUNHÃO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LITURGIA EUCARÍSTICA DEPOIS DA COMUNHÃO</vt:lpstr>
      <vt:lpstr>Apresentação do PowerPoint</vt:lpstr>
      <vt:lpstr>Apresentação do PowerPoint</vt:lpstr>
      <vt:lpstr>RITOS FINAIS CONSAGRAÇÃO A NOSSA SENHORA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RITOS FINAIS BENÇÃO FINAL E DESPEDIDA</vt:lpstr>
      <vt:lpstr>Apresentação do PowerPoint</vt:lpstr>
      <vt:lpstr>Apresentação do PowerPoint</vt:lpstr>
      <vt:lpstr>Apresentação do PowerPoint</vt:lpstr>
      <vt:lpstr>Apresentação do PowerPoint</vt:lpstr>
      <vt:lpstr>RITOS FINAIS CANTO FINAL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Bernardo Ribeiro Ferreira</dc:creator>
  <cp:lastModifiedBy>Bernardo Ribeiro Ferreira</cp:lastModifiedBy>
  <cp:revision>882</cp:revision>
  <dcterms:created xsi:type="dcterms:W3CDTF">2021-10-04T23:18:54Z</dcterms:created>
  <dcterms:modified xsi:type="dcterms:W3CDTF">2026-06-20T22:51:20Z</dcterms:modified>
</cp:coreProperties>
</file>