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422" r:id="rId2"/>
    <p:sldId id="2622" r:id="rId3"/>
    <p:sldId id="2623" r:id="rId4"/>
    <p:sldId id="5128" r:id="rId5"/>
    <p:sldId id="426" r:id="rId6"/>
    <p:sldId id="5020" r:id="rId7"/>
    <p:sldId id="1977" r:id="rId8"/>
    <p:sldId id="1978" r:id="rId9"/>
    <p:sldId id="1980" r:id="rId10"/>
    <p:sldId id="1981" r:id="rId11"/>
    <p:sldId id="1982" r:id="rId12"/>
    <p:sldId id="1987" r:id="rId13"/>
    <p:sldId id="1988" r:id="rId14"/>
    <p:sldId id="1989" r:id="rId15"/>
    <p:sldId id="1990" r:id="rId16"/>
    <p:sldId id="1983" r:id="rId17"/>
    <p:sldId id="4552" r:id="rId18"/>
    <p:sldId id="3594" r:id="rId19"/>
    <p:sldId id="2835" r:id="rId20"/>
    <p:sldId id="423" r:id="rId21"/>
    <p:sldId id="3595" r:id="rId22"/>
    <p:sldId id="4015" r:id="rId23"/>
    <p:sldId id="4793" r:id="rId24"/>
    <p:sldId id="5171" r:id="rId25"/>
    <p:sldId id="3202" r:id="rId26"/>
    <p:sldId id="4014" r:id="rId27"/>
    <p:sldId id="4025" r:id="rId28"/>
    <p:sldId id="4016" r:id="rId29"/>
    <p:sldId id="4943" r:id="rId30"/>
    <p:sldId id="5136" r:id="rId31"/>
    <p:sldId id="5137" r:id="rId32"/>
    <p:sldId id="5138" r:id="rId33"/>
    <p:sldId id="4940" r:id="rId34"/>
    <p:sldId id="5139" r:id="rId35"/>
    <p:sldId id="5140" r:id="rId36"/>
    <p:sldId id="5141" r:id="rId37"/>
    <p:sldId id="4817" r:id="rId38"/>
    <p:sldId id="4821" r:id="rId39"/>
    <p:sldId id="5028" r:id="rId40"/>
    <p:sldId id="593" r:id="rId41"/>
    <p:sldId id="596" r:id="rId42"/>
    <p:sldId id="594" r:id="rId43"/>
    <p:sldId id="595" r:id="rId44"/>
    <p:sldId id="5029" r:id="rId45"/>
    <p:sldId id="2628" r:id="rId46"/>
    <p:sldId id="2423" r:id="rId47"/>
    <p:sldId id="4185" r:id="rId48"/>
    <p:sldId id="2422" r:id="rId49"/>
    <p:sldId id="2424" r:id="rId50"/>
    <p:sldId id="4186" r:id="rId51"/>
    <p:sldId id="2499" r:id="rId52"/>
    <p:sldId id="4976" r:id="rId53"/>
    <p:sldId id="5070" r:id="rId54"/>
    <p:sldId id="5180" r:id="rId55"/>
    <p:sldId id="5162" r:id="rId56"/>
    <p:sldId id="2629" r:id="rId57"/>
    <p:sldId id="3600" r:id="rId58"/>
    <p:sldId id="4695" r:id="rId59"/>
    <p:sldId id="5121" r:id="rId60"/>
    <p:sldId id="5172" r:id="rId61"/>
    <p:sldId id="4950" r:id="rId62"/>
    <p:sldId id="431" r:id="rId63"/>
    <p:sldId id="2631" r:id="rId64"/>
    <p:sldId id="2890" r:id="rId65"/>
    <p:sldId id="5080" r:id="rId66"/>
    <p:sldId id="5071" r:id="rId67"/>
    <p:sldId id="5081" r:id="rId68"/>
    <p:sldId id="5072" r:id="rId69"/>
    <p:sldId id="5082" r:id="rId70"/>
    <p:sldId id="432" r:id="rId71"/>
    <p:sldId id="2632" r:id="rId72"/>
    <p:sldId id="435" r:id="rId73"/>
    <p:sldId id="5133" r:id="rId74"/>
    <p:sldId id="5105" r:id="rId75"/>
    <p:sldId id="436" r:id="rId76"/>
    <p:sldId id="4679" r:id="rId77"/>
    <p:sldId id="5144" r:id="rId78"/>
    <p:sldId id="4017" r:id="rId79"/>
    <p:sldId id="5145" r:id="rId80"/>
    <p:sldId id="1623" r:id="rId81"/>
    <p:sldId id="3133" r:id="rId82"/>
    <p:sldId id="323" r:id="rId83"/>
    <p:sldId id="2638" r:id="rId84"/>
    <p:sldId id="324" r:id="rId85"/>
    <p:sldId id="2484" r:id="rId86"/>
    <p:sldId id="5106" r:id="rId87"/>
    <p:sldId id="5107" r:id="rId88"/>
    <p:sldId id="5108" r:id="rId89"/>
    <p:sldId id="5124" r:id="rId90"/>
    <p:sldId id="4595" r:id="rId91"/>
    <p:sldId id="327" r:id="rId92"/>
    <p:sldId id="4919" r:id="rId93"/>
    <p:sldId id="1310" r:id="rId94"/>
    <p:sldId id="3610" r:id="rId95"/>
    <p:sldId id="3611" r:id="rId96"/>
    <p:sldId id="3713" r:id="rId97"/>
    <p:sldId id="1311" r:id="rId98"/>
    <p:sldId id="3709" r:id="rId99"/>
    <p:sldId id="3710" r:id="rId100"/>
    <p:sldId id="3711" r:id="rId101"/>
    <p:sldId id="3712" r:id="rId102"/>
    <p:sldId id="5161" r:id="rId103"/>
    <p:sldId id="3017" r:id="rId104"/>
    <p:sldId id="3018" r:id="rId105"/>
    <p:sldId id="3019" r:id="rId106"/>
    <p:sldId id="3020" r:id="rId107"/>
    <p:sldId id="3021" r:id="rId108"/>
    <p:sldId id="1650" r:id="rId109"/>
    <p:sldId id="3067" r:id="rId110"/>
    <p:sldId id="4985" r:id="rId111"/>
    <p:sldId id="5173" r:id="rId112"/>
    <p:sldId id="5174" r:id="rId113"/>
    <p:sldId id="5175" r:id="rId114"/>
    <p:sldId id="5176" r:id="rId115"/>
    <p:sldId id="2392" r:id="rId116"/>
    <p:sldId id="4989" r:id="rId117"/>
    <p:sldId id="4738" r:id="rId118"/>
    <p:sldId id="4739" r:id="rId119"/>
    <p:sldId id="3588" r:id="rId120"/>
    <p:sldId id="3589" r:id="rId121"/>
    <p:sldId id="3616" r:id="rId122"/>
    <p:sldId id="3617" r:id="rId123"/>
    <p:sldId id="3590" r:id="rId124"/>
    <p:sldId id="4020" r:id="rId125"/>
    <p:sldId id="4021" r:id="rId126"/>
    <p:sldId id="4022" r:id="rId127"/>
    <p:sldId id="3872" r:id="rId128"/>
    <p:sldId id="3873" r:id="rId129"/>
    <p:sldId id="3158" r:id="rId130"/>
    <p:sldId id="5126" r:id="rId131"/>
    <p:sldId id="2674" r:id="rId132"/>
    <p:sldId id="3624" r:id="rId133"/>
    <p:sldId id="2951" r:id="rId134"/>
    <p:sldId id="345" r:id="rId135"/>
    <p:sldId id="2806" r:id="rId136"/>
    <p:sldId id="2844" r:id="rId137"/>
    <p:sldId id="2877" r:id="rId138"/>
    <p:sldId id="4766" r:id="rId139"/>
    <p:sldId id="659" r:id="rId140"/>
    <p:sldId id="661" r:id="rId141"/>
    <p:sldId id="662" r:id="rId142"/>
    <p:sldId id="663" r:id="rId143"/>
    <p:sldId id="664" r:id="rId144"/>
    <p:sldId id="4765" r:id="rId145"/>
    <p:sldId id="346" r:id="rId146"/>
    <p:sldId id="658" r:id="rId147"/>
    <p:sldId id="354" r:id="rId148"/>
    <p:sldId id="2607" r:id="rId149"/>
    <p:sldId id="1629" r:id="rId150"/>
    <p:sldId id="1817" r:id="rId151"/>
    <p:sldId id="850" r:id="rId152"/>
    <p:sldId id="357" r:id="rId153"/>
    <p:sldId id="358" r:id="rId154"/>
    <p:sldId id="430" r:id="rId155"/>
    <p:sldId id="359" r:id="rId156"/>
    <p:sldId id="360" r:id="rId157"/>
    <p:sldId id="361" r:id="rId158"/>
    <p:sldId id="362" r:id="rId159"/>
    <p:sldId id="364" r:id="rId160"/>
    <p:sldId id="2949" r:id="rId161"/>
    <p:sldId id="2950" r:id="rId162"/>
    <p:sldId id="363" r:id="rId163"/>
    <p:sldId id="1630" r:id="rId164"/>
    <p:sldId id="2609" r:id="rId165"/>
    <p:sldId id="365" r:id="rId166"/>
    <p:sldId id="369" r:id="rId167"/>
    <p:sldId id="370" r:id="rId168"/>
    <p:sldId id="5019" r:id="rId169"/>
    <p:sldId id="5154" r:id="rId170"/>
    <p:sldId id="372" r:id="rId171"/>
    <p:sldId id="373" r:id="rId172"/>
    <p:sldId id="374" r:id="rId173"/>
    <p:sldId id="375" r:id="rId174"/>
    <p:sldId id="376" r:id="rId175"/>
    <p:sldId id="462" r:id="rId176"/>
    <p:sldId id="3165" r:id="rId177"/>
    <p:sldId id="502" r:id="rId178"/>
    <p:sldId id="1316" r:id="rId179"/>
    <p:sldId id="1317" r:id="rId180"/>
    <p:sldId id="1521" r:id="rId181"/>
    <p:sldId id="5147" r:id="rId182"/>
    <p:sldId id="377" r:id="rId183"/>
    <p:sldId id="379" r:id="rId184"/>
    <p:sldId id="753" r:id="rId185"/>
    <p:sldId id="380" r:id="rId186"/>
    <p:sldId id="381" r:id="rId187"/>
    <p:sldId id="4728" r:id="rId188"/>
    <p:sldId id="2494" r:id="rId189"/>
    <p:sldId id="5148" r:id="rId190"/>
    <p:sldId id="5149" r:id="rId191"/>
    <p:sldId id="5150" r:id="rId192"/>
    <p:sldId id="4018" r:id="rId193"/>
    <p:sldId id="4019" r:id="rId194"/>
    <p:sldId id="5151" r:id="rId195"/>
    <p:sldId id="5152" r:id="rId196"/>
    <p:sldId id="5153" r:id="rId197"/>
    <p:sldId id="4782" r:id="rId198"/>
    <p:sldId id="5164" r:id="rId199"/>
    <p:sldId id="4191" r:id="rId200"/>
    <p:sldId id="5165" r:id="rId201"/>
    <p:sldId id="4192" r:id="rId202"/>
    <p:sldId id="5166" r:id="rId203"/>
    <p:sldId id="4188" r:id="rId204"/>
    <p:sldId id="5167" r:id="rId205"/>
    <p:sldId id="4193" r:id="rId206"/>
    <p:sldId id="4189" r:id="rId207"/>
    <p:sldId id="4190" r:id="rId208"/>
    <p:sldId id="5168" r:id="rId209"/>
    <p:sldId id="5169" r:id="rId210"/>
    <p:sldId id="5163" r:id="rId211"/>
    <p:sldId id="3927" r:id="rId212"/>
    <p:sldId id="4752" r:id="rId213"/>
    <p:sldId id="5119" r:id="rId214"/>
    <p:sldId id="3669" r:id="rId215"/>
    <p:sldId id="3671" r:id="rId216"/>
    <p:sldId id="3672" r:id="rId217"/>
    <p:sldId id="3673" r:id="rId218"/>
    <p:sldId id="3674" r:id="rId219"/>
    <p:sldId id="3675" r:id="rId220"/>
    <p:sldId id="3676" r:id="rId221"/>
    <p:sldId id="5170" r:id="rId222"/>
    <p:sldId id="3888" r:id="rId223"/>
    <p:sldId id="1819" r:id="rId224"/>
    <p:sldId id="673" r:id="rId225"/>
    <p:sldId id="3473" r:id="rId226"/>
    <p:sldId id="3475" r:id="rId227"/>
    <p:sldId id="4033" r:id="rId228"/>
    <p:sldId id="4034" r:id="rId229"/>
    <p:sldId id="2681" r:id="rId230"/>
    <p:sldId id="5177" r:id="rId231"/>
    <p:sldId id="5178" r:id="rId232"/>
    <p:sldId id="5179" r:id="rId233"/>
    <p:sldId id="2884" r:id="rId234"/>
    <p:sldId id="839" r:id="rId235"/>
    <p:sldId id="1640" r:id="rId236"/>
    <p:sldId id="3403" r:id="rId237"/>
    <p:sldId id="2826" r:id="rId238"/>
    <p:sldId id="3404" r:id="rId239"/>
    <p:sldId id="2827" r:id="rId240"/>
    <p:sldId id="3405" r:id="rId2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407" userDrawn="1">
          <p15:clr>
            <a:srgbClr val="A4A3A4"/>
          </p15:clr>
        </p15:guide>
        <p15:guide id="5" orient="horz" pos="4088" userDrawn="1">
          <p15:clr>
            <a:srgbClr val="A4A3A4"/>
          </p15:clr>
        </p15:guide>
        <p15:guide id="6" pos="4536" userDrawn="1">
          <p15:clr>
            <a:srgbClr val="A4A3A4"/>
          </p15:clr>
        </p15:guide>
        <p15:guide id="7" pos="4309" userDrawn="1">
          <p15:clr>
            <a:srgbClr val="A4A3A4"/>
          </p15:clr>
        </p15:guide>
        <p15:guide id="8" orient="horz" pos="309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nardo Ribeiro Ferreira" initials="BRF" lastIdx="1" clrIdx="0">
    <p:extLst>
      <p:ext uri="{19B8F6BF-5375-455C-9EA6-DF929625EA0E}">
        <p15:presenceInfo xmlns:p15="http://schemas.microsoft.com/office/powerpoint/2012/main" userId="fe39cb9446bf5b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B71F"/>
    <a:srgbClr val="DDDEE0"/>
    <a:srgbClr val="8B65A1"/>
    <a:srgbClr val="E568A3"/>
    <a:srgbClr val="EE1D23"/>
    <a:srgbClr val="4472C4"/>
    <a:srgbClr val="E68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8" y="114"/>
      </p:cViewPr>
      <p:guideLst>
        <p:guide orient="horz" pos="232"/>
        <p:guide pos="226"/>
        <p:guide pos="5534"/>
        <p:guide orient="horz" pos="3407"/>
        <p:guide orient="horz" pos="4088"/>
        <p:guide pos="4536"/>
        <p:guide pos="4309"/>
        <p:guide orient="horz" pos="309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commentAuthors" Target="commentAuthor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viewProps" Target="viewProp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theme" Target="theme/theme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tableStyles" Target="tableStyles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3795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09326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6386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44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247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6245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24565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2375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6321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0386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8325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2DA8A-008E-475F-B494-5578F1741E90}" type="datetimeFigureOut">
              <a:rPr lang="pt-BR" smtClean="0"/>
              <a:t>07/08/2026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F19AD-C5D9-48C2-8DBB-359BC761644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4708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E602DA8A-008E-475F-B494-5578F1741E90}" type="datetimeFigureOut">
              <a:rPr lang="pt-BR" smtClean="0"/>
              <a:pPr/>
              <a:t>07/08/2026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fld id="{07FF19AD-C5D9-48C2-8DBB-359BC761644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37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b="1" kern="1200">
          <a:solidFill>
            <a:schemeClr val="bg1"/>
          </a:solidFill>
          <a:latin typeface="Montserrat Black" panose="00000A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600" b="1" kern="1200">
          <a:solidFill>
            <a:schemeClr val="bg1"/>
          </a:solidFill>
          <a:latin typeface="Montserrat" panose="0200050500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47560C62-6423-3FE4-717F-53B02B8344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58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837E8244-5586-4C25-AA35-4CD3BA1ED776}"/>
              </a:ext>
            </a:extLst>
          </p:cNvPr>
          <p:cNvSpPr/>
          <p:nvPr/>
        </p:nvSpPr>
        <p:spPr>
          <a:xfrm>
            <a:off x="-152400" y="-161925"/>
            <a:ext cx="9448800" cy="7181850"/>
          </a:xfrm>
          <a:prstGeom prst="rect">
            <a:avLst/>
          </a:prstGeom>
          <a:solidFill>
            <a:srgbClr val="7FB71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500C610D-E1F8-406C-9D48-4746652DE6B6}"/>
              </a:ext>
            </a:extLst>
          </p:cNvPr>
          <p:cNvGrpSpPr/>
          <p:nvPr/>
        </p:nvGrpSpPr>
        <p:grpSpPr>
          <a:xfrm>
            <a:off x="358775" y="4163332"/>
            <a:ext cx="8426450" cy="2326368"/>
            <a:chOff x="358775" y="3607160"/>
            <a:chExt cx="8426450" cy="2326368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8F9D1A3C-22AB-4DA0-8461-1EE96D116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4099" y="3607160"/>
              <a:ext cx="6795261" cy="1212346"/>
            </a:xfrm>
            <a:prstGeom prst="rect">
              <a:avLst/>
            </a:prstGeom>
          </p:spPr>
        </p:pic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B6296AE0-AE1F-4894-A927-30F6048641C4}"/>
                </a:ext>
              </a:extLst>
            </p:cNvPr>
            <p:cNvSpPr txBox="1"/>
            <p:nvPr/>
          </p:nvSpPr>
          <p:spPr>
            <a:xfrm>
              <a:off x="358775" y="4733199"/>
              <a:ext cx="84264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ANO A – </a:t>
              </a:r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09 DE AGOSTO D</a:t>
              </a:r>
              <a:r>
                <a:rPr lang="pt-BR" sz="3600" b="1" i="0" u="none" strike="noStrike" spc="-300" baseline="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E 2026</a:t>
              </a:r>
            </a:p>
            <a:p>
              <a:pPr algn="ctr"/>
              <a:r>
                <a:rPr lang="pt-BR" sz="3600" b="1" spc="-300" dirty="0">
                  <a:ln w="28575"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  <a:latin typeface="Montserrat Black" panose="00000A00000000000000" pitchFamily="2" charset="0"/>
                </a:rPr>
                <a:t>19º DOMINGO DO TEMPO COMUM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5297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SIM, EU FOI GERADO PRA TE AMAR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8851898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FFAD8-0443-5CCE-071C-FB2360E6B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4073458-1EEE-6F7A-A5D7-D21196D404A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MEU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TE ENTREGO MINHA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DOU MEU LAR, MINHA FAMÍLIA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E MINHA CASA,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SERVIREMOS COM AMOR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9619224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45A21-BEF1-47CA-BE12-115EA76C0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813990B-B300-1620-398C-6318E95479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MEU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TE ENTREGO MINHA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DOU MEU LAR, MINHA FAMÍLIA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E MINHA CASA,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SERVIREMOS COM AMOR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13887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B2932-D74E-2877-1EE4-CABD4FDD3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9268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PROFISSÃO DE FÉ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CREIO EM DEUS PAI TODO-PODEROSO,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CRIADOR DO CÉU E DA TERRA. E EM JESUS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79134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81358"/>
            <a:ext cx="8426451" cy="608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CRISTO, SEU ÚNICO FILHO, NOSSO SENHOR,</a:t>
            </a:r>
          </a:p>
          <a:p>
            <a:pPr marL="0" marR="0" indent="0" algn="ctr" rtl="0">
              <a:buNone/>
            </a:pPr>
            <a:r>
              <a:rPr lang="pt-BR" dirty="0"/>
              <a:t> </a:t>
            </a:r>
          </a:p>
          <a:p>
            <a:pPr marL="0" marR="0" indent="0" algn="ctr" rtl="0">
              <a:buNone/>
            </a:pPr>
            <a:r>
              <a:rPr lang="pt-BR" dirty="0"/>
              <a:t>(TODOS SE INCLINAM ATÉ AS PALAVRAS VIRGEM MARIA)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QUE FOI CONCEBIDO PELO PODER DO ESPÍRITO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837726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SANTO, NASCEU DA VIRGEM MARIA, – PADECEU SOB PÔNCIO PILATOS, FOI CRUCIFICADO, MORTO E SEPULTADO, DESCEU À MANSÃO DOS MORTOS, RESSUSCITOU AO TERCEIRO DIA, SUBIU AOS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4441530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CÉUS, ESTÁ SENTADO À DIREITA DE DEUS PAI TODO-PODEROSO, DONDE HÁ DE VIR A JULGAR OS VIVOS E OS MORTOS. CREIO NO ESPÍRITO SANTO, NA SANTA IGREJA CATÓLICA, NA COMUNHÃO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664431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buNone/>
            </a:pPr>
            <a:r>
              <a:rPr lang="pt-BR" dirty="0"/>
              <a:t>DOS SANTOS, NA REMISSÃO DOS PECADOS, NA RESSURREIÇÃO DA CARNE E NA VIDA ETERNA. AMÉM.</a:t>
            </a:r>
            <a:endParaRPr lang="pt-BR" i="0" u="none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2347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643418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ORAÇÃO DOS FIÉIS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17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IRMÃOS E IRMÃS, APRESENTEMOS AO SENHOR NOSSAS SÚPLICAS, IMPLORANDO A SUA BONDADE E SALVAÇÃO.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245398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 DOMINGOS ENSINOU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 BERNADETTE EDUCOU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AOS PASTORINHOS INDICOU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NO CÉU, EU VOU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 ELA EU VOU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597035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29A40-7B15-D4DA-E05C-C478D06F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0671CE9-0116-2FBC-62E1-0A6A5DEEFE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6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PARA QUE A IGREJA, EM MEIO ÀS TEMPESTADES, PERSEVERE FIRME E SEGURA NAS MÃOS DO SENHOR,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68154923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77641-2E2C-5DE3-E5F9-D3B6DE44B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24CD3BC-C9EE-4E5A-07F7-4C9F582CBD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69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PARA QUE A FAMÍLIAS, COM O AUXÍLIO DA GRAÇA DE DEUS, INCENTIVEM AS VOCAÇÕES AO SACERDÓCIO, À VIDA CONSAGRADA E À MISSÃO,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30490923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4B1A7-54C1-A7ED-A4AA-EC94FB67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D56EC6-630A-3E43-2218-57DB895486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4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PARA QUE OS NOSSOS PAIS AQUI NA TERRA SEJAM ABENÇOADOS E FORTALECIDOS PELO SENHOR EM SUA MISSÃO; E QUE OS PAIS FALECIDOS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5367725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8BC5-C9E0-B02A-3424-4CDF0CA01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402B515-8A9E-16A2-838D-272B003519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64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RECEBAM DO SENHOR A RECOMPENSA DA ETERNIDADE, REZEMOS: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0736730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17A60-F2B0-092E-C916-7C3257A5F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24B5666-E321-67F9-ED49-5B265C7083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70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4. PARA QUE A SEMANA NACIONAL DA FAMÍLIA DESPERTE EM TODOS NÓS O CULTIVO PELAS MAIS VARIADAS VOCAÇÕES PARA O SERVIÇO E A MISSÃO, REZEMOS: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ESCUTAI, SENHOR, A NOSSA ORAÇÃO!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382993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6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</a:t>
            </a:r>
            <a:r>
              <a:rPr lang="pt-BR" dirty="0"/>
              <a:t>PAI DE AMOR E DE BONDADE, ATENDEI AS SÚPLICAS DOS VOSSOS FILHOS E FILHAS E DESPERTAI EM SEUS CORAÇÕES A VOSSA</a:t>
            </a:r>
          </a:p>
        </p:txBody>
      </p:sp>
    </p:spTree>
    <p:extLst>
      <p:ext uri="{BB962C8B-B14F-4D97-AF65-F5344CB8AC3E}">
        <p14:creationId xmlns:p14="http://schemas.microsoft.com/office/powerpoint/2010/main" val="223671737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A2619-B866-53D4-A214-DEC36606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52D95A-2053-BDC9-BBF7-3DEA0B9A9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62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PRESENÇA FIEL E CONSTANTE. POR CRISTO, SENHOR NOSSO.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62003499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C5199-9FC7-D0C0-9C8C-52EC4A3D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5984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738EA-3CF4-85F7-DC4A-FD2E48C85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48DC29D-7839-CADA-4ACA-1F5DEC6D78E9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30EA883-920B-FD3C-341E-5DF5FB161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69BF98A4-2094-4412-559C-DA4A0E85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605" y="409864"/>
            <a:ext cx="6481764" cy="456694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dirty="0"/>
              <a:t>CANTO DAS OFERTAS</a:t>
            </a:r>
          </a:p>
        </p:txBody>
      </p:sp>
      <p:pic>
        <p:nvPicPr>
          <p:cNvPr id="9" name="image40.png">
            <a:extLst>
              <a:ext uri="{FF2B5EF4-FFF2-40B4-BE49-F238E27FC236}">
                <a16:creationId xmlns:a16="http://schemas.microsoft.com/office/drawing/2014/main" id="{9248A45A-6DD8-0074-8126-2076C01DE1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0598" y="2046214"/>
            <a:ext cx="593778" cy="118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4271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3412A72-0A6E-44E7-3AE0-C635C74F8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3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NUMA NOITE DE SUOR, SOBRE O BARCO EM ALTO 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CÉU COMEÇA A CLAREAR, A TUA REDE ESTÁ VAZIA</a:t>
            </a:r>
          </a:p>
        </p:txBody>
      </p:sp>
    </p:spTree>
    <p:extLst>
      <p:ext uri="{BB962C8B-B14F-4D97-AF65-F5344CB8AC3E}">
        <p14:creationId xmlns:p14="http://schemas.microsoft.com/office/powerpoint/2010/main" val="4948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731A1-ABB2-41A2-5326-20C36979F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DCCD41-03D6-B44C-9BA8-3982BB9EAF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2039865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9986E46-1088-7280-FAE9-C502FD154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515622"/>
            <a:ext cx="6485370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A VOZ QUE TE CHAMA, TE MOSTRARÁ UM OUTRO 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SOBRE MUITOS CORAÇÕES, A TUA REDE LANÇARÁ</a:t>
            </a:r>
          </a:p>
        </p:txBody>
      </p:sp>
    </p:spTree>
    <p:extLst>
      <p:ext uri="{BB962C8B-B14F-4D97-AF65-F5344CB8AC3E}">
        <p14:creationId xmlns:p14="http://schemas.microsoft.com/office/powerpoint/2010/main" val="3790263901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2C31133-DE3C-8A42-0C06-DBC82BD4E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9E61D4A-8458-12CA-F894-7AE8DFD6C3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20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DOA A TUA VIDA COMO MARIA AOS PÉS DA CRUZ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SERÁS</a:t>
            </a:r>
          </a:p>
        </p:txBody>
      </p:sp>
    </p:spTree>
    <p:extLst>
      <p:ext uri="{BB962C8B-B14F-4D97-AF65-F5344CB8AC3E}">
        <p14:creationId xmlns:p14="http://schemas.microsoft.com/office/powerpoint/2010/main" val="121623169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6FCD9C-29C1-28BE-EBCE-FE82116FED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125020"/>
            <a:ext cx="64853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DE CADA HOMEM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POR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SACERDOTE DA HUMANIDADE</a:t>
            </a:r>
          </a:p>
        </p:txBody>
      </p:sp>
    </p:spTree>
    <p:extLst>
      <p:ext uri="{BB962C8B-B14F-4D97-AF65-F5344CB8AC3E}">
        <p14:creationId xmlns:p14="http://schemas.microsoft.com/office/powerpoint/2010/main" val="386009574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1A3408-8BAF-4943-889D-11A0B4AADDBB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33892F9-B73D-FE8C-0D74-133909260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B62575A-DBC2-2963-FC96-0E918DE6A2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0926"/>
            <a:ext cx="6485370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CAMINHAVAS NO SILÊNCIO, ESPERANDO ALÉM DA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A SEMENTE QUE TU LANÇAVAS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NUM BOM TERRENO GERMINASSE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726607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32D5E-DF8F-5EBF-C694-C36C2FA74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FC99432-731A-F715-7A05-CB7E3F210F2F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191774A-D442-410A-2A89-0B35B9939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34F98D5-30A3-1D6E-D956-06111FB05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0924"/>
            <a:ext cx="6485370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MAS O CORAÇÃO EXULTA PORQUE O CAMPO JÁ ESTÁ DOURADO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GRÃO MADURO PELO SOL, NO CELEIRO PODE ENTRAR</a:t>
            </a:r>
          </a:p>
        </p:txBody>
      </p:sp>
    </p:spTree>
    <p:extLst>
      <p:ext uri="{BB962C8B-B14F-4D97-AF65-F5344CB8AC3E}">
        <p14:creationId xmlns:p14="http://schemas.microsoft.com/office/powerpoint/2010/main" val="66330508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F772B-4E98-48B0-FCFF-6253FF193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AFEC7F-528D-02F0-AC96-5988EDCFD6A5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0807D64-A1BC-0F64-170E-F4CCFB207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DD222C0E-7339-280F-94A8-ADEFCC798C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429720"/>
            <a:ext cx="648537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DOA A TUA VIDA COMO MARIA AOS PÉS DA CRUZ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SERÁS</a:t>
            </a:r>
          </a:p>
        </p:txBody>
      </p:sp>
    </p:spTree>
    <p:extLst>
      <p:ext uri="{BB962C8B-B14F-4D97-AF65-F5344CB8AC3E}">
        <p14:creationId xmlns:p14="http://schemas.microsoft.com/office/powerpoint/2010/main" val="25126423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21F06-2232-F49F-2378-91DFF102D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D13E665-F20F-7DDD-B4AB-21F8BEA39792}"/>
              </a:ext>
            </a:extLst>
          </p:cNvPr>
          <p:cNvSpPr txBox="1"/>
          <p:nvPr/>
        </p:nvSpPr>
        <p:spPr>
          <a:xfrm>
            <a:off x="900" y="0"/>
            <a:ext cx="9143100" cy="6857398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 anchorCtr="0">
            <a:spAutoFit/>
          </a:bodyPr>
          <a:lstStyle/>
          <a:p>
            <a:pPr marL="0" indent="0" algn="ctr">
              <a:buNone/>
            </a:pPr>
            <a:endParaRPr lang="pt-BR" sz="3600" b="1" i="0" strike="noStrike" dirty="0">
              <a:solidFill>
                <a:schemeClr val="bg1"/>
              </a:solidFill>
              <a:latin typeface="Montserrat" panose="02000505000000020004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1D53B9E-FC20-495C-255A-690736CA3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4" y="-602"/>
            <a:ext cx="9130814" cy="6857999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4632BBD5-C460-8109-82B6-CB9D49503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1125020"/>
            <a:ext cx="648537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DE CADA HOMEM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SERVO POR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SACERDOTE DA HUMANIDADE</a:t>
            </a:r>
          </a:p>
        </p:txBody>
      </p:sp>
    </p:spTree>
    <p:extLst>
      <p:ext uri="{BB962C8B-B14F-4D97-AF65-F5344CB8AC3E}">
        <p14:creationId xmlns:p14="http://schemas.microsoft.com/office/powerpoint/2010/main" val="351978762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CONVITE À ORAÇÃO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ORAI, IRMÃOS E IRMÃS, PARA QUE, TRAZENDO AO ALTAR AS ALEGRIAS E FADIGAS DE CADA DIA, NOS DISPONHAMOS A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85645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584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OFERECER UM SACRIFÍCIO ACEITO POR DEUS PAI TODO-PODEROSO.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TODOS: RECEBA O SENHOR POR TUAS MÃOS ESTE SACRIFÍCIO, PARA GLÓRIA DO SEU NOME, PARA NOSSO BEM E DE TODA A SUA SANTA IGREJA.</a:t>
            </a:r>
            <a:endParaRPr lang="pt-BR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9568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SOBRE AS OFERENDAS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SENHOR, ACOLHEI COM MISERICÓRDIA OS DONS QUE CONCEDESTES À VOSSA IGREJA E ELA AGORA VOS APRESENTA. TRANSFORMAI-OS POR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56086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97DC7-CF22-8331-0396-349AA107F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152D120-5B28-29FC-2FDA-4547D36CC1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</p:txBody>
      </p:sp>
    </p:spTree>
    <p:extLst>
      <p:ext uri="{BB962C8B-B14F-4D97-AF65-F5344CB8AC3E}">
        <p14:creationId xmlns:p14="http://schemas.microsoft.com/office/powerpoint/2010/main" val="349568993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5F60-F76F-6BF5-3ABA-29BCE432E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67DAD48-31F3-B1AF-F629-746AE1C63F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VOSSO PODER EM SACRAMENTO DA NOSSA SALVAÇÃO.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97500698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EUCARÍSTICA</a:t>
            </a:r>
            <a:br>
              <a:rPr lang="pt-BR" dirty="0"/>
            </a:br>
            <a:r>
              <a:rPr lang="pt-BR" dirty="0"/>
              <a:t>ORAÇÃO</a:t>
            </a:r>
            <a:br>
              <a:rPr lang="pt-BR" dirty="0"/>
            </a:br>
            <a:r>
              <a:rPr lang="pt-BR" dirty="0"/>
              <a:t>EUCARÍSTICA II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57966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CORAÇÕES AO ALTO.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O NOSSO CORAÇÃO ESTÁ EM DEUS.</a:t>
            </a:r>
          </a:p>
        </p:txBody>
      </p:sp>
    </p:spTree>
    <p:extLst>
      <p:ext uri="{BB962C8B-B14F-4D97-AF65-F5344CB8AC3E}">
        <p14:creationId xmlns:p14="http://schemas.microsoft.com/office/powerpoint/2010/main" val="95278946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B70CA-680D-EE10-BF7B-7AC7A1647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DF50AF-E36B-F238-7693-A6DD399A4C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DEMOS GRAÇAS AO SENHOR, NOSSO DEUS.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É NOSSO DEVER E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374342772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+mn-lt"/>
              </a:rPr>
              <a:t>PADRE: </a:t>
            </a:r>
            <a:r>
              <a:rPr lang="pt-BR" dirty="0"/>
              <a:t>NA VERDADE, É DIGNO E JUSTO, É NOSSO DEVER E SALVAÇÃO DAR-VOS GRAÇAS, SEMPRE E EM TODO LUGAR, SENHOR, PAI SANTO, DEUS ETERNO E TODO-PODEROSO. VÓS NOS CONCEDEIS, A CADA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0075456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3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MOMENTO, O QUE MAIS NOS CONVÉM, E CONDUZIS A VOSSA IGREJA POR ADMIRÁVEIS E DIVERSOS CAMINHOS. VÓS NÃO CESSAIS DE AJUDÁ-LA COM A FORÇA DO ESPÍRITO SANTO PARA QUE, SEMPRE</a:t>
            </a:r>
          </a:p>
        </p:txBody>
      </p:sp>
    </p:spTree>
    <p:extLst>
      <p:ext uri="{BB962C8B-B14F-4D97-AF65-F5344CB8AC3E}">
        <p14:creationId xmlns:p14="http://schemas.microsoft.com/office/powerpoint/2010/main" val="4291771951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945246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FIEL AO VOSSO AMOR, JAMAIS DEIXE DE INVOCAR-VOS NA TRIBULAÇÃO NEM SE ESQUEÇA DE LOUVAR-VOS NA ALEGRIA, POR CRISTO, SENHOR NOSSO. POR ISSO, ASSOCIADOS AOS COROS</a:t>
            </a:r>
          </a:p>
        </p:txBody>
      </p:sp>
    </p:spTree>
    <p:extLst>
      <p:ext uri="{BB962C8B-B14F-4D97-AF65-F5344CB8AC3E}">
        <p14:creationId xmlns:p14="http://schemas.microsoft.com/office/powerpoint/2010/main" val="245743663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5" y="2164040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DOS ANJOS, NÓS VOS LOUVAMOS COM ALEGRIA, CANTANDO (DIZENDO) A UMA SÓ VOZ:</a:t>
            </a:r>
          </a:p>
        </p:txBody>
      </p:sp>
    </p:spTree>
    <p:extLst>
      <p:ext uri="{BB962C8B-B14F-4D97-AF65-F5344CB8AC3E}">
        <p14:creationId xmlns:p14="http://schemas.microsoft.com/office/powerpoint/2010/main" val="370436187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3CAB0-CF7F-EB36-725D-BD96974B2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6102739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248594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5C9F5-E4B0-DA42-71A6-D570A2ACB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1093308-ED5D-28C1-26A3-3C3327D7A6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RAINHA, ESCOLHIDA PRA SER MINHA MÃE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21338553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CÉUS E TERRA PROCLAMAM A VOSSA GLÓRIA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1409636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45008-A509-6884-E5E2-A0840EB1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50F27A7-D7BC-9D07-8B06-89B118C053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101712302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51214-FD99-C028-C956-70D3924DD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F2BD49-3F4F-D69D-FDE9-5EF2167885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5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BENDITO O QUE VEM EM NOME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HOSANA, HOSANA, HOSANA, HOSANA NAS ALTURAS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165128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FE52-AFD1-A660-E8B6-E5168F70F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E5931D5-FB86-CBBD-F2A9-BBB87CDEA5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SANTO, SANTO, SANTO É O SENHOR</a:t>
            </a:r>
          </a:p>
        </p:txBody>
      </p:sp>
    </p:spTree>
    <p:extLst>
      <p:ext uri="{BB962C8B-B14F-4D97-AF65-F5344CB8AC3E}">
        <p14:creationId xmlns:p14="http://schemas.microsoft.com/office/powerpoint/2010/main" val="382064265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37DB7-3F21-C820-1DC4-7E7E4A560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6605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573722"/>
            <a:ext cx="8426451" cy="57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SANTO, SANTO, SANTO, SENHOR DEUS DO UNIVERSO! O CÉU E A</a:t>
            </a:r>
            <a:r>
              <a:rPr lang="pt-BR" dirty="0"/>
              <a:t> </a:t>
            </a:r>
            <a:r>
              <a:rPr lang="pt-BR" i="0" dirty="0">
                <a:effectLst/>
              </a:rPr>
              <a:t>TERRA PROCLAMAM A VOSSA GLÓRIA. HOSANA NAS ALTURAS! BENDITO O QUE VEM EM NOME DO SENHOR! HOSANA NAS ALTURAS!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67521823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69623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NA VERDADE, Ó PAI, VÓS SOIS SANTO, FONTE DE TODA SANTIDADE. SANTIFICAI, POIS, ESTES DONS, DERRAMANDO SOBRE ELES O VOSSO ESPÍRITO, A FIM DE QUE SE TORNEM PARA NÓS O CORPO E † O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67028927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4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SANGUE DE NOSSO SENHOR JESUS CRISTO.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ENVIAI O VOSSO ESPÍRITO SANTO!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365224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ESTANDO PARA SER ENTREGUE E ABRAÇANDO LIVREMENTE A PAIXÃO, JESUS TOMOU O PÃO, PRONUNCIOU A BÊNÇÃO DE AÇÃO DE GRAÇAS, PARTIU E O DEU A SEUS DISCÍPULOS, DIZENDO:</a:t>
            </a:r>
          </a:p>
        </p:txBody>
      </p:sp>
    </p:spTree>
    <p:extLst>
      <p:ext uri="{BB962C8B-B14F-4D97-AF65-F5344CB8AC3E}">
        <p14:creationId xmlns:p14="http://schemas.microsoft.com/office/powerpoint/2010/main" val="131719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C46FE-0262-1B70-98E3-7F25DBD8B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404213-D016-C7D4-401B-1A6E95EDF7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RAINHA, ESCOLHIDA PRA SER MINHA MÃE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770658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3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COMEI: ISTO É O MEU CORPO, QUE SERÁ ENTREGUE POR VÓS.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2524433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429022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 MESMO MODO, NO FIM DA CEIA, ELE TOMOU O CÁLICE EM SUAS MÃOS E, DANDO GRAÇAS NOVAMENTE, O ENTREGOU A SEUS DISCÍPULOS, DIZENDO: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53558112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TOMAI, TODOS, E BEBEI: ESTE É O CÁLICE DO MEU SANGUE, O SANGUE DA NOVA E ETERNA ALIANÇA, QUE SERÁ DERRAMADO POR VÓS E POR TODOS PARA REMISSÃO DOS PECADOS. FAZEI ISTO EM MEMÓRIA DE MIM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89354118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338497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3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MISTÉRIO DA FÉ E DO AMOR!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TODAS AS VEZES QUE COMEMOS DESTE PÃO E BEBEMOS DESTE CÁLICE, ANUNCIAMOS, SENHOR, A VOSSA MORTE, ENQUANTO ESPERAMOS A VOSSA VINDA!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44989867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CELEBRANDO, POIS, O MEMORIAL DA MORTE E RESSURREIÇÃO DO VOSSO FILHO, NÓS VOS OFERECEMOS, Ó PAI, O PÃO DA VIDA E O CÁLICE DA SALVAÇÃO; E VOS AGRADECEMOS PORQUE NOS TORNASTES DIGNOS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76507954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DE ESTAR AQUI NA VOSSA PRESENÇA E VOS SERVIR.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ACEITAI, Ó SENHOR, A NOSSA OFERTA!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197953271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SUPLICANTES, VOS PEDIMOS QUE, PARTICIPANDO DO CORPO E SANGUE DE CRISTO, SEJAMOS REUNIDOS PELO ESPÍRITO SANTO NUM SÓ CORPO.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O ESPÍRITO NOS UNA NUM SÓ CORPO! 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001400853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LEMBRAI-VOS, Ó PAI, DA VOSSA IGREJA QUE SE FAZ PRESENTE PELO MUNDO INTEIRO; E AQUI CONVOCADA NO DIA EM QUE CRISTO VENCEU A MORTE E NOS FEZ PARTICIPANTES DE SUA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47111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RAINHA, ESCOLHIDA PRA SER 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SÓ SENDO UM LOUCO, PRA NÃO TE AMAR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823121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VIDA IMORTAL; QUE ELA CRESÇA NA CARIDADE, EM COMUNHÃO COM O PAPA LEÃO XIV, COM O NOSSO BISPO ORANI JOÃO OS BISPOS DO MUNDO INTEIRO, OS PRESBÍTEROS, OS DIÁCONOS 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106169493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MINISTROS DO VOSSO POVO.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LEMBRAI-VOS, Ó PAI, DA VOSSA IGREJA!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66849372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LEMBRAI-VOS TAMBÉM, NA VOSSA MISERICÓRDIA, DOS (OUTROS) NOSSOS IRMÃOS E IRMÃS QUE ADORMECERAM NA ESPERANÇA DA RESSURREIÇÃO E DE TODOS OS QUE PARTIRAM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63370392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DESTA VIDA; ACOLHEI-OS JUNTO A VÓS NA LUZ DA VOSSA FACE.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CONCEDEI-LHES, Ó SENHOR, A LUZ ETERNA!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427103633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PADRE: ENFIM, NÓS VOS PEDIMOS, TENDE PIEDADE DE TODOS NÓS E DAI-NOS PARTICIPAR DA VIDA ETERNA, COM A VIRGEM MARIA, MÃE DE DEUS, SÃO JOSÉ, SEU ESPOSO, OS APÓSTOLOS, (SANTO DO DIA OU PADROEIRO) E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22031593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 OS SANTOS QUE NESTE MUNDO VIVERAM NA VOSSA AMIZADE, A FIM DE VOS LOUVARMOS E GLORIFICARMOS POR JESUS CRISTO, VOSSO FILHO. POR CRISTO, COM CRISTO, E EM CRISTO, A VÓS, DEUS PAI TODO-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03609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118999"/>
            <a:ext cx="8426451" cy="461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PODEROSO, NA UNIDADE DO ESPÍRITO SANTO, TODA HONRA E TODA GLÓRIA, POR TODOS OS SÉCULOS DOS SÉCULOS.</a:t>
            </a:r>
            <a:endParaRPr lang="pt-BR" i="0" u="none" strike="noStrike" dirty="0"/>
          </a:p>
          <a:p>
            <a:pPr marL="0" marR="0" indent="0" algn="ctr" rtl="0">
              <a:buNone/>
            </a:pPr>
            <a:endParaRPr lang="pt-BR" i="0" u="none" strike="noStrike" dirty="0"/>
          </a:p>
          <a:p>
            <a:pPr marL="0" marR="0" indent="0" algn="ctr" rtl="0"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69667207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RITO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kumimoji="0" lang="pt-BR" altLang="pt-BR" i="0" u="none" strike="noStrike" cap="none" normalizeH="0" dirty="0">
                <a:ln>
                  <a:noFill/>
                </a:ln>
                <a:effectLst/>
                <a:latin typeface="+mn-lt"/>
              </a:rPr>
              <a:t>PADRE: </a:t>
            </a:r>
            <a:r>
              <a:rPr lang="pt-BR" dirty="0"/>
              <a:t>REZEMOS, COM AMOR E CONFIANÇA, A ORAÇÃO QUE O SENHOR JESUS NOS ENSINOU: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166731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1FFB7-F732-4E3D-421F-FDD85A9C1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E2EFB02-5622-269D-9A62-806ECBFC4C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4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IRMÃOS E IRMÃS, REZEMOS, JUNTOS, COMO O SENHOR NOS ENSINOU:</a:t>
            </a:r>
            <a:endParaRPr lang="pt-BR" b="1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61933180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E9F22-E7EE-6AF7-5F58-7A8AA3852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2C468B5-03FE-0E1F-CD15-B2D3B044C4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</a:t>
            </a:r>
            <a:r>
              <a:rPr lang="pt-BR" b="1" i="0" u="none" strike="noStrike" dirty="0"/>
              <a:t>PAI NOSSO QUE ESTAIS NOS CÉUS, SANTIFICADO SEJA O VOSSO NOME, VENHA A NÓS O VOSSO REINO, SEJA FEITA A VOSSA VONTADE ASSIM NA TERRA COMO NO CÉU.</a:t>
            </a:r>
          </a:p>
        </p:txBody>
      </p:sp>
    </p:spTree>
    <p:extLst>
      <p:ext uri="{BB962C8B-B14F-4D97-AF65-F5344CB8AC3E}">
        <p14:creationId xmlns:p14="http://schemas.microsoft.com/office/powerpoint/2010/main" val="1932105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8B7B8-316E-847C-014D-25D76463C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01139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PÃO NOSSO DE </a:t>
            </a:r>
            <a:r>
              <a:rPr lang="pt-BR" b="1" i="0" u="none" strike="noStrike" dirty="0"/>
              <a:t>CADA DIA NOS DAI HOJE, PERDOAI-NOS AS NOSSAS OFENSAS ASSIM COMO NÓS PERDOAMOS A QUEM NOS TEM OFENDIDO, E NÃO NOS DEIXEIS CAIR EM TENTAÇÃO, MAS LIVRAI-NOS DO MAL.</a:t>
            </a:r>
          </a:p>
        </p:txBody>
      </p:sp>
    </p:spTree>
    <p:extLst>
      <p:ext uri="{BB962C8B-B14F-4D97-AF65-F5344CB8AC3E}">
        <p14:creationId xmlns:p14="http://schemas.microsoft.com/office/powerpoint/2010/main" val="3015338738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LIVRAI-NOS DE TODOS OS MALES, Ó PAI, E DAI-NOS HOJE A VOSSA PAZ. AJUDADOS PELA VOSSA MISERICÓRDIA, SEJAMOS SEMPRE LIVRES DO PECADO E PROTEGIDOS DE TODOS OS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351342692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PERIGOS, ENQUANTO AGUARDAMOS A FELIZ ESPERANÇA E A VINDA DO NOSSO SALVADOR, JESUS CRISTO.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VOSSO É O REINO, O PODER E A GLÓRIA PARA SEMPRE.</a:t>
            </a:r>
          </a:p>
        </p:txBody>
      </p:sp>
    </p:spTree>
    <p:extLst>
      <p:ext uri="{BB962C8B-B14F-4D97-AF65-F5344CB8AC3E}">
        <p14:creationId xmlns:p14="http://schemas.microsoft.com/office/powerpoint/2010/main" val="2323873084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1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SENHOR JESUS CRISTO, DISSESTES AOS VOSSOS APÓSTOLOS: EU VOS DEIXO A PAZ, EU VOS DOU A MINHA PAZ. NÃO OLHEIS OS NOSSOS PECADOS, MAS A FÉ QUE ANIMA VOSSA IGREJA; DAI-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127522093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LHE, SEGUNDO O VOSSO DESEJO, A PAZ E A UNIDADE. VÓS QUE SOIS DEUS COM O PAI E O ESPÍRITO SANTO.</a:t>
            </a: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037173702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8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i="0" dirty="0">
                <a:effectLst/>
              </a:rPr>
              <a:t>A PAZ DO SENHOR ESTEJA SEMPRE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i="0" dirty="0">
                <a:effectLst/>
              </a:rPr>
              <a:t>O AMOR DE CRISTO NOS UNIU.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551674540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COMO FILHOS E FILHAS DO DEUS DA PAZ, SAUDAI-VOS COM UM GESTO DE COMUNHÃO FRATERNA.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880277446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81496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TENDE PIEDADE</a:t>
            </a:r>
          </a:p>
        </p:txBody>
      </p:sp>
    </p:spTree>
    <p:extLst>
      <p:ext uri="{BB962C8B-B14F-4D97-AF65-F5344CB8AC3E}">
        <p14:creationId xmlns:p14="http://schemas.microsoft.com/office/powerpoint/2010/main" val="224715279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 DE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TENDE PIEDADE</a:t>
            </a:r>
            <a:endParaRPr lang="pt-BR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4840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SAUDAÇÃO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EM NOME DO PAI E DO FILHO E DO ESPÍRITO SANTO.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06933486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4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CORDEIRO DE DEUS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QUE TIRAIS O PECADO DO MUNDO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DAI-NOS VOSSA PAZ</a:t>
            </a:r>
          </a:p>
        </p:txBody>
      </p:sp>
    </p:spTree>
    <p:extLst>
      <p:ext uri="{BB962C8B-B14F-4D97-AF65-F5344CB8AC3E}">
        <p14:creationId xmlns:p14="http://schemas.microsoft.com/office/powerpoint/2010/main" val="231193248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6C1C4-8016-1CA5-1922-307A221A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10107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b="1" i="0" u="none" strike="noStrike" dirty="0"/>
              <a:t>CORDEIRO DE DEUS, QUE TIRAIS O PECADO DO MUNDO, TENDE PIEDADE DE NÓS. CORDEIRO DE DEUS, QUE TIRAIS O PECADO DO MUNDO, TENDE PIEDADE DE NÓS.</a:t>
            </a:r>
          </a:p>
        </p:txBody>
      </p:sp>
    </p:spTree>
    <p:extLst>
      <p:ext uri="{BB962C8B-B14F-4D97-AF65-F5344CB8AC3E}">
        <p14:creationId xmlns:p14="http://schemas.microsoft.com/office/powerpoint/2010/main" val="1615972436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34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b="1" i="0" u="none" strike="noStrike" dirty="0"/>
              <a:t>CORDEIRO DE DEUS, QUE TIRAIS O PECADO DO MUNDO, DAI-NOS A PAZ.</a:t>
            </a:r>
          </a:p>
        </p:txBody>
      </p:sp>
    </p:spTree>
    <p:extLst>
      <p:ext uri="{BB962C8B-B14F-4D97-AF65-F5344CB8AC3E}">
        <p14:creationId xmlns:p14="http://schemas.microsoft.com/office/powerpoint/2010/main" val="133954146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25560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4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u="none" strike="noStrike" dirty="0"/>
              <a:t>PADRE: </a:t>
            </a:r>
            <a:r>
              <a:rPr lang="pt-BR" dirty="0"/>
              <a:t>(...) EIS O CORDEIRO DE DEUS, QUE TIRA O PECADO DO MUNDO</a:t>
            </a:r>
          </a:p>
          <a:p>
            <a:pPr marL="0" marR="0" indent="0" algn="ctr" rtl="0">
              <a:spcBef>
                <a:spcPts val="0"/>
              </a:spcBef>
              <a:buNone/>
            </a:pPr>
            <a:endParaRPr lang="pt-BR" i="0" u="none" strike="noStrike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/>
              <a:t>TODOS: </a:t>
            </a:r>
            <a:r>
              <a:rPr lang="pt-BR" dirty="0"/>
              <a:t>SENHOR, EU NÃO SOU DIGNO(A) DE QUE ENTREIS EM MINHA MORADA,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2484855375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770733"/>
            <a:ext cx="8426451" cy="131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DIZEI UMA PALAVRA E SEREI SALVO(A).</a:t>
            </a:r>
            <a:endParaRPr lang="pt-BR" i="0" u="none" strike="noStrike" dirty="0"/>
          </a:p>
        </p:txBody>
      </p:sp>
    </p:spTree>
    <p:extLst>
      <p:ext uri="{BB962C8B-B14F-4D97-AF65-F5344CB8AC3E}">
        <p14:creationId xmlns:p14="http://schemas.microsoft.com/office/powerpoint/2010/main" val="3264488471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ECF3-5BFA-C47C-E95E-2B9F98C3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1872452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COMUNGOU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RECEBEU JESUS NO CORAÇÃO</a:t>
            </a:r>
          </a:p>
        </p:txBody>
      </p:sp>
    </p:spTree>
    <p:extLst>
      <p:ext uri="{BB962C8B-B14F-4D97-AF65-F5344CB8AC3E}">
        <p14:creationId xmlns:p14="http://schemas.microsoft.com/office/powerpoint/2010/main" val="724994595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ANUNCIOU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GEROU NA FÉ O PROFETA QUE DE ISABEL NASCEU</a:t>
            </a:r>
          </a:p>
        </p:txBody>
      </p:sp>
    </p:spTree>
    <p:extLst>
      <p:ext uri="{BB962C8B-B14F-4D97-AF65-F5344CB8AC3E}">
        <p14:creationId xmlns:p14="http://schemas.microsoft.com/office/powerpoint/2010/main" val="676656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67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DEUS DA ESPERANÇA, QUE NOS CUMULA DE TODA ALEGRIA E PAZ EM NOSSA FÉ, PELA AÇÃO DO ESPÍRITO SANTO,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BENDITO SEJA DEUS, QUE NOS REUNIU NO AMOR DE CRISTO.</a:t>
            </a:r>
          </a:p>
        </p:txBody>
      </p:sp>
    </p:spTree>
    <p:extLst>
      <p:ext uri="{BB962C8B-B14F-4D97-AF65-F5344CB8AC3E}">
        <p14:creationId xmlns:p14="http://schemas.microsoft.com/office/powerpoint/2010/main" val="310779009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FOI POR ELA QUE ACONTECEU A PRIMEIRA ADORAÇÃO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QUANDO OS MAGOS A ENCONTRARAM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HOUVE A PRIMEIRA GRANDE EXPOSIÇÃO</a:t>
            </a:r>
          </a:p>
        </p:txBody>
      </p:sp>
    </p:spTree>
    <p:extLst>
      <p:ext uri="{BB962C8B-B14F-4D97-AF65-F5344CB8AC3E}">
        <p14:creationId xmlns:p14="http://schemas.microsoft.com/office/powerpoint/2010/main" val="272123510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F6511-D133-A02B-C6C9-7A798D644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B18C5BB-57BD-94EC-1761-F1EBED23FE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SACRÁRIO DO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</p:txBody>
      </p:sp>
    </p:spTree>
    <p:extLst>
      <p:ext uri="{BB962C8B-B14F-4D97-AF65-F5344CB8AC3E}">
        <p14:creationId xmlns:p14="http://schemas.microsoft.com/office/powerpoint/2010/main" val="170933407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8AE0A-7A7D-C3A4-822C-CA06D95B2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E137988-E93F-C384-5C25-1CF7F1CEF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MORADA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PRIMEIRO OSTENSÓRIO DO SENHOR</a:t>
            </a:r>
          </a:p>
        </p:txBody>
      </p:sp>
    </p:spTree>
    <p:extLst>
      <p:ext uri="{BB962C8B-B14F-4D97-AF65-F5344CB8AC3E}">
        <p14:creationId xmlns:p14="http://schemas.microsoft.com/office/powerpoint/2010/main" val="265679293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8629-8E88-BE9C-6183-D3E6240EF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D571F3F-03EC-1BB8-2ABD-21D47E339B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ANUNCIOU FOI A VIRGEM MARIA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PRIMEIRA QUE RECEBEU JESUS NO CORAÇÃO</a:t>
            </a:r>
          </a:p>
        </p:txBody>
      </p:sp>
    </p:spTree>
    <p:extLst>
      <p:ext uri="{BB962C8B-B14F-4D97-AF65-F5344CB8AC3E}">
        <p14:creationId xmlns:p14="http://schemas.microsoft.com/office/powerpoint/2010/main" val="1592490652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B7713-D93A-B772-FC4B-B0AE12B8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7AE1C0F-B852-D75F-5C06-12A254EB34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FOI POR ELA QUE ACONTECEU A PRIMEIRA ADORAÇÃO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QUANDO OS MAGOS A ENCONTRARAM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HOUVE A PRIMEIRA GRANDE EXPOSIÇÃO</a:t>
            </a:r>
          </a:p>
        </p:txBody>
      </p:sp>
    </p:spTree>
    <p:extLst>
      <p:ext uri="{BB962C8B-B14F-4D97-AF65-F5344CB8AC3E}">
        <p14:creationId xmlns:p14="http://schemas.microsoft.com/office/powerpoint/2010/main" val="2592609385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DBF00-D9E6-9523-5D67-126C9AF98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B9CA530-628A-B1FD-2B06-8D5AD982C1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SACRÁRIO DO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</p:txBody>
      </p:sp>
    </p:spTree>
    <p:extLst>
      <p:ext uri="{BB962C8B-B14F-4D97-AF65-F5344CB8AC3E}">
        <p14:creationId xmlns:p14="http://schemas.microsoft.com/office/powerpoint/2010/main" val="3694986320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604B0-90E7-823D-5560-9FEC68929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5741507-2472-65FD-51F0-D09234BD91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2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MÃE, CAPELA DO SANTÍSSIMO, MORADA DO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EXPÕE PARA NÓS TEU FILHO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PRIMEIRO OSTENSÓRIO DO SENHOR</a:t>
            </a:r>
          </a:p>
        </p:txBody>
      </p:sp>
    </p:spTree>
    <p:extLst>
      <p:ext uri="{BB962C8B-B14F-4D97-AF65-F5344CB8AC3E}">
        <p14:creationId xmlns:p14="http://schemas.microsoft.com/office/powerpoint/2010/main" val="1591382325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185A8-0FF3-8D29-7700-F8EE220E0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2824409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GRAÇAS, PAI, HOJE VENHO TE DAR E PROSTRAR-ME AOS TEUS PÉS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SOMENTE PARA AGRADECER</a:t>
            </a:r>
          </a:p>
        </p:txBody>
      </p:sp>
    </p:spTree>
    <p:extLst>
      <p:ext uri="{BB962C8B-B14F-4D97-AF65-F5344CB8AC3E}">
        <p14:creationId xmlns:p14="http://schemas.microsoft.com/office/powerpoint/2010/main" val="2334174721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DA13C-279B-D2DF-BAF1-AD86167CC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89BB6C1-433D-43C6-4A8E-CCF7300682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SOMENTE PARA DAR-TE GRAÇAS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NÃO ENCONTRO OUTRAS PALAVRAS EM MEU SER</a:t>
            </a:r>
          </a:p>
        </p:txBody>
      </p:sp>
    </p:spTree>
    <p:extLst>
      <p:ext uri="{BB962C8B-B14F-4D97-AF65-F5344CB8AC3E}">
        <p14:creationId xmlns:p14="http://schemas.microsoft.com/office/powerpoint/2010/main" val="199342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5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NA LITURGIA DE HOJE, SOMOS CONVIDADOS A RECONHECER A PRESENÇA DE DEUS QUE VEM AO NOSSO ENCONTRO. EM MEIO AOS VENTOS CONTRÁRIOS E ÀS FRAGILIDADES DA FÉ, JESUS NOS DIZ:</a:t>
            </a:r>
            <a:endParaRPr kumimoji="0" lang="pt-BR" altLang="pt-BR" sz="440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23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3598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4E3-68C1-A029-FB86-E5D74F7E7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3D5182F-96EE-675C-AD90-CFC2345C66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GRAÇAS, PAI, SEI QUE TE FIZ CHORAR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POR SER UM MAL-AGRADECIDO, POR NÃO HAVER TE OBEDECIDO</a:t>
            </a:r>
          </a:p>
        </p:txBody>
      </p:sp>
    </p:spTree>
    <p:extLst>
      <p:ext uri="{BB962C8B-B14F-4D97-AF65-F5344CB8AC3E}">
        <p14:creationId xmlns:p14="http://schemas.microsoft.com/office/powerpoint/2010/main" val="1603422669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4A551-6F30-331B-91E5-7F79F9641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0358DA-1DA6-EC01-CC02-ED6BB68900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MESMO ASSIM ME TENS AMADO, NÃO ME TENS ABANDONADO,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PERMANECES AO MEU LADO, VENHO AGRADECER.</a:t>
            </a:r>
          </a:p>
        </p:txBody>
      </p:sp>
    </p:spTree>
    <p:extLst>
      <p:ext uri="{BB962C8B-B14F-4D97-AF65-F5344CB8AC3E}">
        <p14:creationId xmlns:p14="http://schemas.microsoft.com/office/powerpoint/2010/main" val="2370665453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40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GRAÇAS, PAI, POR AMAR-ME NUMA CRUZ, COM AMOR INCOMPARÁVEL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EM TEU FILHO JESUS</a:t>
            </a:r>
          </a:p>
        </p:txBody>
      </p:sp>
    </p:spTree>
    <p:extLst>
      <p:ext uri="{BB962C8B-B14F-4D97-AF65-F5344CB8AC3E}">
        <p14:creationId xmlns:p14="http://schemas.microsoft.com/office/powerpoint/2010/main" val="309718913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52C81-1779-BD65-9B46-B8C71E4B6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9A57FE0-C814-2D58-F4DE-1D191B0AE0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GRAÇAS, PAI, POR TEU AMOR E TUA BONDADE, POR TUA FORÇA E AMIZADE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SER UM PAI LEAL, SEMPRE LEAL</a:t>
            </a:r>
          </a:p>
        </p:txBody>
      </p:sp>
    </p:spTree>
    <p:extLst>
      <p:ext uri="{BB962C8B-B14F-4D97-AF65-F5344CB8AC3E}">
        <p14:creationId xmlns:p14="http://schemas.microsoft.com/office/powerpoint/2010/main" val="112228022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  <a:latin typeface="+mn-lt"/>
              </a:rPr>
              <a:t>GRAÇAS, PAI, PELOS PEQUENOS E BELOS DETALHES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  <a:latin typeface="+mn-lt"/>
              </a:rPr>
              <a:t>POR CADA COISA QUE ME DESTES, POR CADA COISA QUE ME NEGASTE</a:t>
            </a:r>
          </a:p>
        </p:txBody>
      </p:sp>
    </p:spTree>
    <p:extLst>
      <p:ext uri="{BB962C8B-B14F-4D97-AF65-F5344CB8AC3E}">
        <p14:creationId xmlns:p14="http://schemas.microsoft.com/office/powerpoint/2010/main" val="2556788023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229F0-235B-D708-3B28-8AA5E860A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F7C5CEB-A835-B87B-19C6-E90B8A3A82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MAIS QUE ISTO, GRAÇAS, PAI, POR TI MESMO E PELO QUE ÉS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POR TI MESMO E COMO ÉS, VENHO AGRADECER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542083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EDA8D-5651-FD10-7DC4-48AA47C2E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9E4FBA8-6D4A-FD9E-80DD-58BC0BC571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40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GRAÇAS, PAI, POR AMAR-ME NUMA CRUZ, COM AMOR INCOMPARÁVEL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EM TEU FILHO JESUS</a:t>
            </a:r>
          </a:p>
        </p:txBody>
      </p:sp>
    </p:spTree>
    <p:extLst>
      <p:ext uri="{BB962C8B-B14F-4D97-AF65-F5344CB8AC3E}">
        <p14:creationId xmlns:p14="http://schemas.microsoft.com/office/powerpoint/2010/main" val="381983811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BF77A-E361-1BBA-5C6A-1B149EE38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EDA736D-EE80-394F-DCEF-29F6956953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GRAÇAS, PAI, POR TEU AMOR E TUA BONDADE, POR TUA FORÇA E AMIZADE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SER UM PAI LEAL, SEMPRE LEAL</a:t>
            </a:r>
          </a:p>
        </p:txBody>
      </p:sp>
    </p:spTree>
    <p:extLst>
      <p:ext uri="{BB962C8B-B14F-4D97-AF65-F5344CB8AC3E}">
        <p14:creationId xmlns:p14="http://schemas.microsoft.com/office/powerpoint/2010/main" val="2614646384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AD9B3-2DA3-3045-1662-3A9FFCF52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5E71C3A-15B7-BE01-9387-459F33BD31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  <a:latin typeface="+mn-lt"/>
              </a:rPr>
              <a:t>GRAÇAS, PAI, PELAS DORES E ALEGRIAS, POR ESTAR SEMPRE AO MEU LADO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  <a:latin typeface="+mn-lt"/>
              </a:rPr>
              <a:t>POR TEU GRANDE AMOR, MEU SENHOR</a:t>
            </a:r>
          </a:p>
        </p:txBody>
      </p:sp>
    </p:spTree>
    <p:extLst>
      <p:ext uri="{BB962C8B-B14F-4D97-AF65-F5344CB8AC3E}">
        <p14:creationId xmlns:p14="http://schemas.microsoft.com/office/powerpoint/2010/main" val="193812178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8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GRAÇAS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PAI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GRAÇAS, PAI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GRAÇAS, GRAÇAS,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solidFill>
                  <a:srgbClr val="FFFFFF"/>
                </a:solidFill>
              </a:rPr>
              <a:t>GRAÇAS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4762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ATO PENITENCIAL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PADRE: </a:t>
            </a:r>
            <a:r>
              <a:rPr lang="pt-BR" dirty="0"/>
              <a:t>O SENHOR DISSE: “QUEM DENTRE VÓS ESTIVER SEM PECADO, ATIRE A PRIMEIRA PEDRA”. RECONHEÇAMO-NOS TODOS PECADORES E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1282042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25D4B-C5A9-6122-7094-89580BC3A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770510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EUCARÍSTICA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DEPOIS DA COMUNHÃO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PADRE: OREMOS: </a:t>
            </a:r>
            <a:r>
              <a:rPr lang="pt-BR" dirty="0"/>
              <a:t>Ó SENHOR, A COMUNHÃO DO VOSSO SACRAMENTO, QUE ACABAMOS DE RECEBER, NOS SALVE E NOS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82564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FB6B3-56EA-F5AF-0C49-CCBE5E293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C6FF5AE-F6C9-CD01-4871-913D76F49E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40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CONFIRME NA LUZ DA VOSSA VERDADE. POR CRISTO, NOSSO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425495168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56AA6-A0F0-7969-86C4-16B92F070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7270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SABES,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TEMOS É TÃO POUCO PRA DAR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ESTE POUCO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NÓS QUEREMOS COM OS IRMÃOS COMPARTILHAR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077011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QUEREMOS NESTA HORA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DIANTE DOS IRMÃOS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COMPROMETER 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BUSCANDO A UNIÃO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2914364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SABES,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TEMOS É TÃO POUCO PRA DAR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ESTE POUCO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NÓS QUEREMOS COM OS IRMÃOS COMPARTILHAR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31176893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8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SABEMOS QUE É DIFÍCIL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OS BENS COMPARTILHAR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COM A TUA GRAÇA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SENHOR, PODEMOS DAR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9416017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SABES,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TEMOS É TÃO POUCO PRA DAR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ESTE POUCO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NÓS QUEREMOS COM OS IRMÃOS COMPARTILHAR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3223674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39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OLHANDO O TEU EXEMPLO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SENHOR, VAMOS SEGUIR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FAZENDO O BEM AOS HOMENS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SEM NADA EXIGIR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5044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D6F10-AAA5-6B6C-ED08-53DC86B4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348C72-06A3-542C-39A6-50DFCE742C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466042"/>
            <a:ext cx="8426451" cy="192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PERDOEMO-NOS MUTUAMENTE DO FUNDO DO CORAÇÃO.</a:t>
            </a:r>
          </a:p>
        </p:txBody>
      </p:sp>
    </p:spTree>
    <p:extLst>
      <p:ext uri="{BB962C8B-B14F-4D97-AF65-F5344CB8AC3E}">
        <p14:creationId xmlns:p14="http://schemas.microsoft.com/office/powerpoint/2010/main" val="2995873340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1D02A-FCDA-5543-EEB9-1DD110437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21ABAE8-2F8C-7DCE-8921-EEB279EB88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0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SABES,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TEMOS É TÃO POUCO PRA DAR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ESTE POUCO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NÓS QUEREMOS COM OS IRMÃOS COMPARTILHAR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6066014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32B32-BA87-FE72-0A8E-728F7FB16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404787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FDE4C-A9BD-7735-8D12-C3BCCCCF6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3B705-3593-82E8-0759-1216BC5E9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CONSAGRAÇÃO A NOSSA SENHORA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B1A754-6899-DB6E-A734-8D7A877FD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Ó SENHORA MINHA! Ó MINHA MÃE! EU ME OFEREÇO TODO(A) A VÓS, E EM PROVA DA MINHA DEVOÇÃO PARA CONVOSCO, VOS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009584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2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CONSAGRO NESTE DIA E PARA SEMPRE: OS MEUS OLHOS, OS MEUS OUVIDOS, A MINHA BOCA, O MEU CORAÇÃO E INTEIRAMENTE TODO O MEU SER. E PORQUE ASSIM SOU VOSSO(A), Ó INCOMPARÁVEL MÃE, GUARDAI-ME</a:t>
            </a:r>
          </a:p>
        </p:txBody>
      </p:sp>
    </p:spTree>
    <p:extLst>
      <p:ext uri="{BB962C8B-B14F-4D97-AF65-F5344CB8AC3E}">
        <p14:creationId xmlns:p14="http://schemas.microsoft.com/office/powerpoint/2010/main" val="761325830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E DEFENDEI-ME COMO COISA E PROPRIEDADE VOSSA, LEMBRAI-VOS QUE VOS PERTENÇO, TERNA MÃE, SENHORA NOSSA. GUARDAI-ME E DEFENDEI-ME COMO COISA PRÓPRIA VOSSA. AMÉM.</a:t>
            </a:r>
          </a:p>
        </p:txBody>
      </p:sp>
    </p:spTree>
    <p:extLst>
      <p:ext uri="{BB962C8B-B14F-4D97-AF65-F5344CB8AC3E}">
        <p14:creationId xmlns:p14="http://schemas.microsoft.com/office/powerpoint/2010/main" val="88956986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AVE MARIA, CHEIA DE GRAÇA, O SENHOR É CONVOSCO, BENDITA SOIS VÓS ENTRE AS MULHERES E BENDITO É O FRUTO DO VOSSO VENTRE, JESUS.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471361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5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SANTA MARIA, MÃE DE DEUS, ROGAI POR NÓS PECADORES, AGORA E NA HORA DA NOSSA MORTE. AMÉM.</a:t>
            </a:r>
            <a:endParaRPr lang="pt-BR" b="1" i="0" u="none" strike="noStrike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04464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0AC50-1169-6866-6435-BD7DAB6C9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435DDD1-217A-1F46-18A8-1B040E3F35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033094"/>
            <a:ext cx="8426451" cy="278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PADRE: NOSSA SENHORA DA PENHA,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b="1" i="0" u="none" strike="noStrike" dirty="0">
                <a:latin typeface="Montserrat" panose="02000505000000020004" pitchFamily="2" charset="0"/>
              </a:rPr>
              <a:t>TODOS: ROGAI POR NÓS.</a:t>
            </a:r>
          </a:p>
        </p:txBody>
      </p:sp>
    </p:spTree>
    <p:extLst>
      <p:ext uri="{BB962C8B-B14F-4D97-AF65-F5344CB8AC3E}">
        <p14:creationId xmlns:p14="http://schemas.microsoft.com/office/powerpoint/2010/main" val="639123817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36A6-BC5A-1542-75A5-4F0BA0EE2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97579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FINAIS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BENÇÃO FINAL E DESPEDIDA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06924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7846-98AE-B694-C957-AE24FA789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682899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033091"/>
            <a:ext cx="8426451" cy="278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DEUS VOS ABENÇOE E VOS GUARDE.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768227744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F1919-B0E4-E546-F47E-A111FB88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BA28C37-A182-E427-7068-8E1DE23403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3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ELE VOS MOSTRE A SUA FACE E SE COMPADEÇA DE VÓS.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818786932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174A4-9C67-F0C3-E35E-DA1586630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E6537A9-DDF9-DD93-A8EF-784AD5BC1C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3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VOLVA PARA VÓS O SEU OLHAR E VOS DÊ A SUA PAZ.</a:t>
            </a:r>
          </a:p>
          <a:p>
            <a:pPr marL="0" indent="0" algn="ctr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2704118783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814301"/>
            <a:ext cx="8426451" cy="522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E A BÊNÇÃO DE DEUS TODO-PODEROSO, PAI E FILHO </a:t>
            </a:r>
            <a:r>
              <a:rPr lang="pt-BR" i="0" u="none" strike="noStrike" dirty="0">
                <a:latin typeface="Montserrat" panose="02000505000000020004" pitchFamily="2" charset="0"/>
              </a:rPr>
              <a:t>† </a:t>
            </a:r>
            <a:r>
              <a:rPr lang="pt-BR" dirty="0"/>
              <a:t>E ESPÍRITO SANTO, DESÇA SOBRE VÓS E PERMANEÇA PARA SEMPRE.</a:t>
            </a:r>
          </a:p>
          <a:p>
            <a:pPr marL="0" indent="0" algn="ctr">
              <a:buNone/>
            </a:pPr>
            <a:endParaRPr lang="pt-BR" i="0" u="none" strike="noStrike" dirty="0">
              <a:latin typeface="Montserrat" panose="02000505000000020004" pitchFamily="2" charset="0"/>
            </a:endParaRPr>
          </a:p>
          <a:p>
            <a:pPr marL="0" indent="0" algn="ctr"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1223471963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6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PADRE: </a:t>
            </a:r>
            <a:r>
              <a:rPr lang="pt-BR" dirty="0"/>
              <a:t>IDE EM PAZ, E O SENHOR VOS ACOMPANHE.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Montserrat" panose="02000505000000020004" pitchFamily="2" charset="0"/>
              </a:rPr>
              <a:t>TODOS: </a:t>
            </a:r>
            <a:r>
              <a:rPr lang="pt-BR" dirty="0"/>
              <a:t>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713148002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FINAIS</a:t>
            </a:r>
            <a:br>
              <a:rPr lang="pt-BR" dirty="0"/>
            </a:br>
            <a:r>
              <a:rPr lang="pt-BR" dirty="0"/>
              <a:t>CANTO FINAL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1995055"/>
            <a:ext cx="8426450" cy="4494645"/>
          </a:xfrm>
        </p:spPr>
        <p:txBody>
          <a:bodyPr anchor="ctr"/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ESTÁ CHEGANDO A HORA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DA DESPEDIDA, Ó MÃE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</a:t>
            </a:r>
          </a:p>
        </p:txBody>
      </p:sp>
    </p:spTree>
    <p:extLst>
      <p:ext uri="{BB962C8B-B14F-4D97-AF65-F5344CB8AC3E}">
        <p14:creationId xmlns:p14="http://schemas.microsoft.com/office/powerpoint/2010/main" val="3320914073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1641964218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QUEREMOS LEVAR-TE, Ó MÃE, BEM NO NOSSO CORAÇÃO.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SE TU CAMINHAS CONOSCO, NENHUM MAL NOS VENCE, NÃO!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SE TU CAMINHAS CONOSCO, NENHUM MAL NOS VENCE, NÃO!</a:t>
            </a:r>
          </a:p>
        </p:txBody>
      </p:sp>
    </p:spTree>
    <p:extLst>
      <p:ext uri="{BB962C8B-B14F-4D97-AF65-F5344CB8AC3E}">
        <p14:creationId xmlns:p14="http://schemas.microsoft.com/office/powerpoint/2010/main" val="1539924021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25246-6E03-C119-FDE9-F816EBEFD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9F03A12-267B-FC03-5F36-C9458880C7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4135848135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NOSSA SENHORA DA PENHA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MÃE DE JESUS, NOSSO REI.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VOLTAREI.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MUITO CUSTA IR EMBORA,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MAS DE NOVO VOLTAREI.</a:t>
            </a:r>
          </a:p>
        </p:txBody>
      </p:sp>
    </p:spTree>
    <p:extLst>
      <p:ext uri="{BB962C8B-B14F-4D97-AF65-F5344CB8AC3E}">
        <p14:creationId xmlns:p14="http://schemas.microsoft.com/office/powerpoint/2010/main" val="3790313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5E2D4-3884-C495-948F-905CD1F02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F622B4A-EE42-E340-7A09-6506FDC69B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VÊ O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SONDA COM A COMPAIXÃO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SABE O TAMANHO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DA SUA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ELE NÃO PODE PÔR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LIMITES NO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POIS SABE ATÉ ONDE VAI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PECADOR</a:t>
            </a:r>
          </a:p>
        </p:txBody>
      </p:sp>
    </p:spTree>
    <p:extLst>
      <p:ext uri="{BB962C8B-B14F-4D97-AF65-F5344CB8AC3E}">
        <p14:creationId xmlns:p14="http://schemas.microsoft.com/office/powerpoint/2010/main" val="3977674278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18A95-213B-9386-ED81-628F4195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8C8FCB-302F-DC5C-7AAE-047B90E405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 SALVE! SALVE MARIA!</a:t>
            </a:r>
            <a:endParaRPr lang="pt-BR" b="0" dirty="0"/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pt-BR" dirty="0"/>
              <a:t>SALVE! SALVE! SALVE MARIA!</a:t>
            </a:r>
            <a:endParaRPr lang="pt-BR" b="0" dirty="0"/>
          </a:p>
        </p:txBody>
      </p:sp>
    </p:spTree>
    <p:extLst>
      <p:ext uri="{BB962C8B-B14F-4D97-AF65-F5344CB8AC3E}">
        <p14:creationId xmlns:p14="http://schemas.microsoft.com/office/powerpoint/2010/main" val="3004600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LÁGRIMAS SÃO SUOR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 ALMAS QUE LUTAM SÓ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SÓ DEUS PODE ENTENDER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QUE LHE CAUSA A DOR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PENSE NO SEU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RECORRA AO SEU AMOR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CREIA ELE É FIEL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JUSTO É O SEU AMOR</a:t>
            </a:r>
          </a:p>
        </p:txBody>
      </p:sp>
    </p:spTree>
    <p:extLst>
      <p:ext uri="{BB962C8B-B14F-4D97-AF65-F5344CB8AC3E}">
        <p14:creationId xmlns:p14="http://schemas.microsoft.com/office/powerpoint/2010/main" val="1407948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PARE DE SE MALTRATAR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NÃO QUEIRA AOS OUTROS CULPAR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DIGA POR HOJE NÃO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POR HOJE EU NÃO VOU MAIS PECAR</a:t>
            </a:r>
          </a:p>
        </p:txBody>
      </p:sp>
    </p:spTree>
    <p:extLst>
      <p:ext uri="{BB962C8B-B14F-4D97-AF65-F5344CB8AC3E}">
        <p14:creationId xmlns:p14="http://schemas.microsoft.com/office/powerpoint/2010/main" val="32117971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FE866-2EF2-5EB8-8247-AC4063F42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6CB41E0-BF0A-0835-C2A4-C04F143787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4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ESTENDA A SUA MÃO E ABRA O SEU CORAÇÃO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VOLTA PRO SEU SENHOR E SE ABRA À RESTAURAÇÃO</a:t>
            </a:r>
          </a:p>
        </p:txBody>
      </p:sp>
    </p:spTree>
    <p:extLst>
      <p:ext uri="{BB962C8B-B14F-4D97-AF65-F5344CB8AC3E}">
        <p14:creationId xmlns:p14="http://schemas.microsoft.com/office/powerpoint/2010/main" val="29804875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8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CRISTO VOCÊ VAI SUPERAR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TODAS AS BARREIRAS PASSAR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 O PECADO VENCER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UM NOVO HOMEM VAI NASCER</a:t>
            </a:r>
          </a:p>
        </p:txBody>
      </p:sp>
    </p:spTree>
    <p:extLst>
      <p:ext uri="{BB962C8B-B14F-4D97-AF65-F5344CB8AC3E}">
        <p14:creationId xmlns:p14="http://schemas.microsoft.com/office/powerpoint/2010/main" val="1438901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55F69-EA7F-2DA0-59DD-017814220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C25F9E0-86CF-C9C2-36E6-58533F15A7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175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3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“CORAGEM! SOU EU. NÃO TENHAIS MEDO!” CELEBREMOS ESTA EUCARISTIA PEDINDO QUE O SENHOR FORTALEÇA NOSSA FÉ E SUSTENTE NOSSAS FAMÍLIAS NAS ÁGUAS AGITADAS DA VIDA. NESTE DOMINGO, 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2783745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9E4B-9004-85B0-FB7A-139D163C4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8188843-8F86-8B34-DACC-E61AC8671D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5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3973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D3AB2-276B-12F4-B126-78C3C2AEE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1DF23CC-FAA0-562F-6DDF-1DB1A91692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480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F20EE-B561-222B-F5DD-E846BB6F8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B1711B6-292E-8CA7-79EB-F4CBB7993D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728396"/>
            <a:ext cx="8426451" cy="3395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855850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B3444-1AEB-3FF3-CA71-016AB7326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2974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66F02-D393-9B2C-A255-17F4573B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29659D9-D56E-BC7B-1DE9-34C9621B6F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118997"/>
            <a:ext cx="8426451" cy="461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QUE SOIS O CAMINHO QUE LEVA AO PAI,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883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BA158-F260-6359-D3EB-5BDAB8A1B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EDC1F98-752F-F0B3-8675-9ACA89A73A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118998"/>
            <a:ext cx="8426451" cy="461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CRISTO, QUE SOIS A VERDADE QUE ILUMINA OS POVOS,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CRISTO,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09852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3B134-8E66-67D3-FBB2-350A5954A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9AF65AE-E93F-6FD3-AEA5-2A8E10E487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118998"/>
            <a:ext cx="8426451" cy="4614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pt-BR" dirty="0"/>
              <a:t>PADRE: SENHOR, QUE SOIS A VIDA QUE RENOVA O MUNDO, TENDE PIEDADE DE NÓS.</a:t>
            </a:r>
          </a:p>
          <a:p>
            <a:pPr marL="0" marR="0" indent="0" algn="ctr" rtl="0">
              <a:buNone/>
            </a:pPr>
            <a:endParaRPr lang="pt-BR" dirty="0"/>
          </a:p>
          <a:p>
            <a:pPr marL="0" marR="0" indent="0" algn="ctr" rtl="0">
              <a:buNone/>
            </a:pPr>
            <a:r>
              <a:rPr lang="pt-BR" dirty="0"/>
              <a:t>TODOS: SENHOR, TENDE PIEDADE DE NÓS.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9054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0D6D5-7160-71AE-70B7-C0978843C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E07635D-0339-0899-1AA2-10D9C860B0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DEUS TODO-PODEROSO TENHA COMPAIXÃO DE NÓS, PERDOE OS NOSSOS PECADOS E NOS CONDUZA À VIDA ETERNA.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dirty="0"/>
              <a:t>TODOS: AMÉM.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4166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BDEC3-D614-3776-9E91-63FA6FFEB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988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RITOS INICIAIS</a:t>
            </a:r>
            <a:br>
              <a:rPr lang="pt-BR" dirty="0"/>
            </a:br>
            <a:r>
              <a:rPr lang="pt-BR" dirty="0"/>
              <a:t>HINO DE LOUVOR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GLÓRIA A DEUS NAS ALTURAS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PAZ NA TERRA AOS HOMENS POR ELE AMADOS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 DEUS, REI DOS CÉUS, DEUS PAI TODO-PODEROSO</a:t>
            </a:r>
          </a:p>
        </p:txBody>
      </p:sp>
    </p:spTree>
    <p:extLst>
      <p:ext uri="{BB962C8B-B14F-4D97-AF65-F5344CB8AC3E}">
        <p14:creationId xmlns:p14="http://schemas.microsoft.com/office/powerpoint/2010/main" val="51827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A188E-681F-72FB-9935-2EBB0474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FFC6544-CAC2-2854-E109-F1D1541037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0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dirty="0"/>
              <a:t>REZEMOS TAMBÉM POR TODOS OS PAIS, PARA QUE, FORTALECIDOS PELA FÉ, SEJAM PRESENÇA DE AMOR, SABEDORIA E TESTEMUNHO CRISTÃO EM SUAS FAMÍLIAS.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1260189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LOUVAMOS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BENDIZEMOS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ADORAMOS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GLORIFICAMOS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NÓS VOS DAMOS GRAÇAS POR VOSSA IMENSA GLÓRIA</a:t>
            </a:r>
          </a:p>
        </p:txBody>
      </p:sp>
    </p:spTree>
    <p:extLst>
      <p:ext uri="{BB962C8B-B14F-4D97-AF65-F5344CB8AC3E}">
        <p14:creationId xmlns:p14="http://schemas.microsoft.com/office/powerpoint/2010/main" val="21545545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JESUS CRISTO, FILHO UNIGÊNITO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SENHOR DEUS, CORDEIRO DE DEUS, FILHO DE DEUS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TENDE PIEDADE DE NÓS</a:t>
            </a:r>
          </a:p>
        </p:txBody>
      </p:sp>
    </p:spTree>
    <p:extLst>
      <p:ext uri="{BB962C8B-B14F-4D97-AF65-F5344CB8AC3E}">
        <p14:creationId xmlns:p14="http://schemas.microsoft.com/office/powerpoint/2010/main" val="2584810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5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TIRAIS O PECADO DO MUNDO, ACOLHEI A NOSSA SÚPLICA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VÓS QUE ESTAIS À DIREITA DO PAI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TENDE PIEDADE DE NÓS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SOIS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SENHOR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SÓ VÓS O ALTÍSSIMO, JESUS CRISTO</a:t>
            </a:r>
          </a:p>
        </p:txBody>
      </p:sp>
    </p:spTree>
    <p:extLst>
      <p:ext uri="{BB962C8B-B14F-4D97-AF65-F5344CB8AC3E}">
        <p14:creationId xmlns:p14="http://schemas.microsoft.com/office/powerpoint/2010/main" val="42338455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COM O ESPÍRITO SANTO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  <a:p>
            <a:pPr marL="0" marR="0" indent="0" algn="ctr" rtl="0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NA GLÓRIA DE DEUS PAI, AMÉM!</a:t>
            </a:r>
          </a:p>
        </p:txBody>
      </p:sp>
    </p:spTree>
    <p:extLst>
      <p:ext uri="{BB962C8B-B14F-4D97-AF65-F5344CB8AC3E}">
        <p14:creationId xmlns:p14="http://schemas.microsoft.com/office/powerpoint/2010/main" val="26346962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3F1A5-2F85-65BF-B445-5664422A0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5115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sz="5200" dirty="0"/>
              <a:t>RITOS INICIAIS</a:t>
            </a:r>
            <a:br>
              <a:rPr lang="pt-BR" sz="5200" dirty="0"/>
            </a:br>
            <a:r>
              <a:rPr lang="pt-BR" sz="5200" dirty="0"/>
              <a:t>COLETA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OREMOS.</a:t>
            </a:r>
          </a:p>
        </p:txBody>
      </p:sp>
    </p:spTree>
    <p:extLst>
      <p:ext uri="{BB962C8B-B14F-4D97-AF65-F5344CB8AC3E}">
        <p14:creationId xmlns:p14="http://schemas.microsoft.com/office/powerpoint/2010/main" val="1877547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6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TÃO SIMPLES, TÃO PEQUENO, UM CARPINTEIRO E NADA MAIS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MAS MEU DEUS OLHOU PRA MIM E ME ESCOLHEU PRA SER PAI DO FILHO SEU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EIS-ME AQUI, FAÇA-SE EM MIM O TEU QUERER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SOU TEU JOSÉ, SIMPLES JOSÉ E NADA MAIS</a:t>
            </a:r>
            <a:endParaRPr lang="pt-BR" sz="4400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63030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1A4E3-68C1-A029-FB86-E5D74F7E7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3D5182F-96EE-675C-AD90-CFC2345C66F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46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TÃO SIMPLES, TÃO PEQUENO, UM CARPINTEIRO E NADA MAIS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MAS MEU DEUS OLHOU PRA MIM E ME ESCOLHEU PRA SER PAI DO FILHO SEU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EIS-ME AQUI, FAÇA-SE EM MIM O TEU QUERER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SOU TEU JOSÉ, SIMPLES JOSÉ E NADA MAIS</a:t>
            </a:r>
            <a:endParaRPr lang="pt-BR" sz="4400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4006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4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SOU ESCRAVO DE TUA PROMESSA, FEITO PRA AMAR ATÉ O FIM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SOU ESCRAVO DE TUA PROMESSA E SOU FELIZ VIVENDO ASSIM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effectLst/>
                <a:latin typeface="+mn-lt"/>
              </a:rPr>
              <a:t>EU TÃO SIMPLES, TÃO PEQUENO, UM CARPINTEIRO E NADA MAIS</a:t>
            </a:r>
            <a:endParaRPr lang="pt-BR" sz="4400" i="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98379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solidFill>
                  <a:srgbClr val="FFFFFF"/>
                </a:solidFill>
                <a:effectLst/>
                <a:latin typeface="+mn-lt"/>
              </a:rPr>
              <a:t>POIS SOU ESCRAVO DE TUA PROMESSA, FEITO PRA AMAR ATÉ O FIM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solidFill>
                  <a:srgbClr val="FFFFFF"/>
                </a:solidFill>
                <a:effectLst/>
                <a:latin typeface="+mn-lt"/>
              </a:rPr>
              <a:t>EU SOU ESCRAVO DE TUA PROMESSA E SOU FELIZ VIVENDO ASSIM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504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40704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AD9B3-2DA3-3045-1662-3A9FFCF52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5E71C3A-15B7-BE01-9387-459F33BD31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solidFill>
                  <a:srgbClr val="FFFFFF"/>
                </a:solidFill>
                <a:effectLst/>
                <a:latin typeface="+mn-lt"/>
              </a:rPr>
              <a:t>EU SOU ESCRAVO DE TUA PROMESSA, FEITO PRA AMAR ATÉ O FIM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i="0" dirty="0">
                <a:solidFill>
                  <a:srgbClr val="FFFFFF"/>
                </a:solidFill>
                <a:effectLst/>
                <a:latin typeface="+mn-lt"/>
              </a:rPr>
              <a:t>EU SOU ESCRAVO DE TUA PROMESSA E SOU FELIZ VIVENDO ASSIM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6586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1337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EU SOU FELIZ VIVENDO ASSIM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SIM, SOU FELIZ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effectLst/>
                <a:latin typeface="+mn-lt"/>
              </a:rPr>
              <a:t>EU SOU FELIZ, OOH</a:t>
            </a:r>
            <a:endParaRPr lang="pt-BR" sz="4400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21718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04A0B-455D-A28C-AC16-6C0E0AE79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7799C4-7E9D-1642-3358-6F22F7ACF4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38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DEUS ETERNO E TODO-PODEROSO, A QUEM, INSPIRADOS PELO ESPÍRITO SANTO, OUSAMOS CHAMAR DE PAI, FAZEI CRESCER EM NOSSOS CORAÇÕES O ESPÍRITO DE ADOÇÃO</a:t>
            </a:r>
          </a:p>
        </p:txBody>
      </p:sp>
    </p:spTree>
    <p:extLst>
      <p:ext uri="{BB962C8B-B14F-4D97-AF65-F5344CB8AC3E}">
        <p14:creationId xmlns:p14="http://schemas.microsoft.com/office/powerpoint/2010/main" val="2131024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6B11A-B6EE-F102-E9FB-8BAFAF9BC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30D6B9F-8E9B-0B2D-44D2-86DBB2F9DC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5239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FILIAL, PARA MERECERMOS ENTRAR UM DIA NA POSSE DA HERANÇA PROMETIDA. POR NOSSO SENHOR JESUS CRISTO, VOSSO FILHO, QUE É DEUS, E CONVOSCO VIVE E REINA, NA UNIDADE DO ESPÍRITO SANTO, POR</a:t>
            </a:r>
          </a:p>
        </p:txBody>
      </p:sp>
    </p:spTree>
    <p:extLst>
      <p:ext uri="{BB962C8B-B14F-4D97-AF65-F5344CB8AC3E}">
        <p14:creationId xmlns:p14="http://schemas.microsoft.com/office/powerpoint/2010/main" val="22288759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CA689-2ABF-64FA-258F-8CB777F9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BB0C6F1-4955-57F7-C050-B8A8AA29B2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164034"/>
            <a:ext cx="8426451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 OS SÉCULOS DOS SÉCULOS.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AMÉM.</a:t>
            </a:r>
          </a:p>
        </p:txBody>
      </p:sp>
    </p:spTree>
    <p:extLst>
      <p:ext uri="{BB962C8B-B14F-4D97-AF65-F5344CB8AC3E}">
        <p14:creationId xmlns:p14="http://schemas.microsoft.com/office/powerpoint/2010/main" val="35235754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599CF-8718-CEB2-E03F-C002BB954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12800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2895"/>
            <a:ext cx="8426451" cy="837045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249941"/>
            <a:ext cx="8426451" cy="5239760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O SENHOR SEMPRE PASSA POR NÓS, NOS CHAMA, ESTENDE A SUA MÃO E NOS SEGURA. CONFIEMOS EM SUA PALAVRA.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72613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209780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PRIMEIRA LEITURA</a:t>
            </a:r>
            <a:br>
              <a:rPr lang="pt-BR" dirty="0">
                <a:latin typeface="+mj-lt"/>
              </a:rPr>
            </a:br>
            <a:r>
              <a:rPr lang="pt-BR" dirty="0"/>
              <a:t>1Rs 19,9a.11-13a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466109"/>
            <a:ext cx="8426451" cy="4023591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DO PRIMEIRO LIVRO DOS REIS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NAQUELES DIAS, AO CHEGAR A HOREB, O MONTE DE DEUS, O PROFETA ELIAS ENTROU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69396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FC149-1FAA-8FC6-9431-1336BB01C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F042661-66AE-0754-6CA4-5654C9FD1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NUMA GRUTA, ONDE PASSOU A NOITE. E EIS QUE A PALAVRA DO SENHOR LHE FOI DIRIGIDA NESTES TERMOS: “SAI E PERMANECE SOBRE O MONTE DIANTE DO SENHOR, PORQUE O SENHOR VAI PASSAR”. </a:t>
            </a:r>
          </a:p>
        </p:txBody>
      </p:sp>
    </p:spTree>
    <p:extLst>
      <p:ext uri="{BB962C8B-B14F-4D97-AF65-F5344CB8AC3E}">
        <p14:creationId xmlns:p14="http://schemas.microsoft.com/office/powerpoint/2010/main" val="32419024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761AD-AB5A-AC18-359F-5D4F9DA1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05C625A-137A-A5FD-31DB-7560AC7CBA9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ANTES DO SENHOR, PORÉM, VEIO UM VENTO IMPETUOSO E FORTE, QUE DESFAZIA AS MONTANHAS E QUEBRAVA OS ROCHEDOS. MAS O SENHOR NÃO ESTAVA NO VENTO. DEPOIS DO VENTO, HOUVE UM TERREMOTO. </a:t>
            </a:r>
          </a:p>
        </p:txBody>
      </p:sp>
    </p:spTree>
    <p:extLst>
      <p:ext uri="{BB962C8B-B14F-4D97-AF65-F5344CB8AC3E}">
        <p14:creationId xmlns:p14="http://schemas.microsoft.com/office/powerpoint/2010/main" val="2478972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68300"/>
            <a:ext cx="8426451" cy="1626755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RITOS INICIAIS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CANTO DE ENTRADA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995055"/>
            <a:ext cx="8426451" cy="4494645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 BENDITA, MÃE RAINHA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ENTRE TODAS AS MULHERES, ESCOLHIDA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MINHA MÃE, MÃE DO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COMO EDUCOU O SALVADOR ME FAZ FIEL</a:t>
            </a:r>
          </a:p>
        </p:txBody>
      </p:sp>
    </p:spTree>
    <p:extLst>
      <p:ext uri="{BB962C8B-B14F-4D97-AF65-F5344CB8AC3E}">
        <p14:creationId xmlns:p14="http://schemas.microsoft.com/office/powerpoint/2010/main" val="42782856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07439-FA31-9329-C04F-EA13CAD41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6D41D98-5B59-7FA8-1D5A-76C3C4E4CD8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7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O SENHOR NÃO ESTAVA NO TERREMOTO. PASSADO O TERREMOTO, VEIO UM FOGO. MAS O SENHOR NÃO ESTAVA NO FOGO. E DEPOIS DO FOGO, OUVIU-SE UM MURMÚRIO DE UMA LEVE BRISA. OUVINDO ISSO, ELIAS</a:t>
            </a:r>
          </a:p>
        </p:txBody>
      </p:sp>
    </p:spTree>
    <p:extLst>
      <p:ext uri="{BB962C8B-B14F-4D97-AF65-F5344CB8AC3E}">
        <p14:creationId xmlns:p14="http://schemas.microsoft.com/office/powerpoint/2010/main" val="35436537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6E217-ECC9-F16F-A9B2-20D46B1C3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3B3A0DF-18D0-ADD0-4332-59F81CF4AC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19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COBRIU O ROSTO COM O MANTO, SAIU E PÔS-SE À ENTRADA DA GRUTA.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713424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05384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SALMO RESPONSORIAL</a:t>
            </a:r>
            <a:br>
              <a:rPr lang="pt-BR" dirty="0"/>
            </a:br>
            <a:r>
              <a:rPr lang="pt-BR" sz="3800" dirty="0" err="1"/>
              <a:t>Sl</a:t>
            </a:r>
            <a:r>
              <a:rPr lang="pt-BR" sz="3800" dirty="0"/>
              <a:t> 84(85),9ab-l0.11-12.13-14 (R. 8)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MOSTRAI-NOS, Ó SENHOR, VOSSA BONDADE, E A VOSSA SALVAÇÃO NOS CONCEDEI!</a:t>
            </a:r>
          </a:p>
        </p:txBody>
      </p:sp>
    </p:spTree>
    <p:extLst>
      <p:ext uri="{BB962C8B-B14F-4D97-AF65-F5344CB8AC3E}">
        <p14:creationId xmlns:p14="http://schemas.microsoft.com/office/powerpoint/2010/main" val="8188017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1. QUERO OUVIR O QUE O SENHOR IRÁ FALAR: * É A PAZ QUE ELE VAI ANUNCIAR. ESTÁ PERTO A SALVAÇÃO DOS QUE O TEMEM,</a:t>
            </a:r>
          </a:p>
        </p:txBody>
      </p:sp>
    </p:spTree>
    <p:extLst>
      <p:ext uri="{BB962C8B-B14F-4D97-AF65-F5344CB8AC3E}">
        <p14:creationId xmlns:p14="http://schemas.microsoft.com/office/powerpoint/2010/main" val="37613454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03207-FBB7-EB60-B464-BC973470D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D3B5A56-568D-B33B-B7BB-BA1363E9BC5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4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E A GLÓRIA HABITARÁ EM NOSSA TERRA.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MOSTRAI-NOS, Ó SENHOR, VOSSA BONDADE, E A VOSSA SALVAÇÃO NOS CONCEDEI!</a:t>
            </a:r>
          </a:p>
        </p:txBody>
      </p:sp>
    </p:spTree>
    <p:extLst>
      <p:ext uri="{BB962C8B-B14F-4D97-AF65-F5344CB8AC3E}">
        <p14:creationId xmlns:p14="http://schemas.microsoft.com/office/powerpoint/2010/main" val="6345999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2CFCE-E05E-C144-2EA1-7C784C39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8547468-DFB1-5A95-2061-E7DBF22DA57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9343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2. A VERDADE E O AMOR SE ENCONTRARÃO, * A JUSTIÇA E A PAZ SE ABRAÇARÃO; DA TERRA BROTARÁ A FIDELIDADE, </a:t>
            </a:r>
          </a:p>
        </p:txBody>
      </p:sp>
    </p:spTree>
    <p:extLst>
      <p:ext uri="{BB962C8B-B14F-4D97-AF65-F5344CB8AC3E}">
        <p14:creationId xmlns:p14="http://schemas.microsoft.com/office/powerpoint/2010/main" val="5343752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4C54A-C425-3A0B-7482-AD560E409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57E06E7-80EC-3CDC-5ECE-D6CB933642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5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E A JUSTIÇA OLHARÁ DOS ALTOS CÉUS.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MOSTRAI-NOS, Ó SENHOR, VOSSA BONDADE, E A VOSSA SALVAÇÃO NOS CONCEDEI!</a:t>
            </a:r>
          </a:p>
        </p:txBody>
      </p:sp>
    </p:spTree>
    <p:extLst>
      <p:ext uri="{BB962C8B-B14F-4D97-AF65-F5344CB8AC3E}">
        <p14:creationId xmlns:p14="http://schemas.microsoft.com/office/powerpoint/2010/main" val="21837728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18AD7-CEF2-A04F-D4B9-E5909114F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3ED31CC-60C1-2025-0F46-C1DA8044F6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4642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3. O SENHOR NOS DARÁ TUDO O QUE É BOM, * E A NOSSA TERRA NOS DARÁ SUAS COLHEITAS; A JUSTIÇA ANDARÁ NA SUA FRENTE</a:t>
            </a:r>
          </a:p>
        </p:txBody>
      </p:sp>
    </p:spTree>
    <p:extLst>
      <p:ext uri="{BB962C8B-B14F-4D97-AF65-F5344CB8AC3E}">
        <p14:creationId xmlns:p14="http://schemas.microsoft.com/office/powerpoint/2010/main" val="34980612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2C8D8-6148-7E73-AAE9-4E75EA511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9BD92E0C-1E65-A017-6132-EC791F038A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9944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* E A SALVAÇÃO HÁ DE SEGUIR OS PASSOS SEUS.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REFRÃO: MOSTRAI-NOS, Ó SENHOR, VOSSA BONDADE, E A VOSSA SALVAÇÃO NOS CONCEDEI!</a:t>
            </a:r>
          </a:p>
        </p:txBody>
      </p:sp>
    </p:spTree>
    <p:extLst>
      <p:ext uri="{BB962C8B-B14F-4D97-AF65-F5344CB8AC3E}">
        <p14:creationId xmlns:p14="http://schemas.microsoft.com/office/powerpoint/2010/main" val="3868054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37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MÃE RAINHA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ENTRE TODAS AS MULHERES, ESCOLHIDA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MÃE, MÃE DO CÉU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COMO EDUCOU O SALVADOR ME FAZ FIEL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928410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2666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41866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/>
              <a:t>LITURGIA DA PALAVRA</a:t>
            </a:r>
            <a:br>
              <a:rPr lang="pt-BR" dirty="0"/>
            </a:br>
            <a:r>
              <a:rPr lang="pt-BR" dirty="0"/>
              <a:t>SEGUNDA LEITURA</a:t>
            </a:r>
            <a:br>
              <a:rPr lang="pt-BR" dirty="0"/>
            </a:br>
            <a:r>
              <a:rPr lang="pt-BR" dirty="0" err="1"/>
              <a:t>Rm</a:t>
            </a:r>
            <a:r>
              <a:rPr lang="pt-BR" dirty="0"/>
              <a:t> 9,1-5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1" u="sng" dirty="0"/>
              <a:t>LEITURA DA CARTA DE SÃO PAULO AOS ROMANOS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IRMÃOS: NÃO ESTOU MENTINDO, MAS, EM CRISTO, DIGO A VERDADE, APOIADO NO TESTEMUNHO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309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5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DO ESPÍRITO SANTO E DA MINHA CONSCIÊNCIA. TENHO NO CORAÇÃO UMA GRANDE TRISTEZA E UMA DOR CONTÍNUA, A PONTO DE DESEJAR SER EU MESMO SEGREGADO POR CRISTO EM FAVOR DE MEUS IRMÃOS, OS DE</a:t>
            </a:r>
          </a:p>
        </p:txBody>
      </p:sp>
    </p:spTree>
    <p:extLst>
      <p:ext uri="{BB962C8B-B14F-4D97-AF65-F5344CB8AC3E}">
        <p14:creationId xmlns:p14="http://schemas.microsoft.com/office/powerpoint/2010/main" val="31226759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CFD10-DC00-B73F-664D-AA456848B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8E968A9-0548-AFD5-7970-C29C2021CE8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MINHA RAÇA. ELES SÃO ISRAELITAS. A ELES PERTENCEM A FILIAÇÃO ADOTIVA, A GLÓRIA, AS ALIANÇAS, AS LEIS, O CULTO, AS PROMESSAS E TAMBÉM OS PATRIARCAS. DELES É QUE DESCENDE, QUANTO À SUA</a:t>
            </a:r>
          </a:p>
        </p:txBody>
      </p:sp>
    </p:spTree>
    <p:extLst>
      <p:ext uri="{BB962C8B-B14F-4D97-AF65-F5344CB8AC3E}">
        <p14:creationId xmlns:p14="http://schemas.microsoft.com/office/powerpoint/2010/main" val="36861902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6703B-1841-225A-43EE-245E196D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D2B5DC1-EE87-4A64-00F5-6F88FD8BAC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39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HUMANIDADE, CRISTO, O QUAL ESTÁ ACIMA DE TODOS, DEUS BENDITO PARA SEMPRE! AMÉM! PALAVRA DO SENHOR.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GRAÇAS A DEUS.</a:t>
            </a:r>
          </a:p>
        </p:txBody>
      </p:sp>
    </p:spTree>
    <p:extLst>
      <p:ext uri="{BB962C8B-B14F-4D97-AF65-F5344CB8AC3E}">
        <p14:creationId xmlns:p14="http://schemas.microsoft.com/office/powerpoint/2010/main" val="15037939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04139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390958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ACLAMAÇÃO AO EVANGELHO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5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6314677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0AC80-180F-4227-92C8-FC38DEC4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9CD8B6E-A002-46CF-417A-F1191D0263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ALGUÉM DO POVO EXCLAMA: COMO É GRANDE, Ó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TE GEROU E ALIMENTOU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RESPONDE: Ó MULHER, PRA MIM, É FELIZ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QUEM SOUBE OUVIR A VOZ DE DEUS E TUDO GUARDOU</a:t>
            </a:r>
          </a:p>
        </p:txBody>
      </p:sp>
    </p:spTree>
    <p:extLst>
      <p:ext uri="{BB962C8B-B14F-4D97-AF65-F5344CB8AC3E}">
        <p14:creationId xmlns:p14="http://schemas.microsoft.com/office/powerpoint/2010/main" val="319544572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156F5-6592-2E05-62F6-24197C471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B42D77D-3C86-90AD-989E-922FEA2B7B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5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ALELUIA, ALELUIA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ALELUIA.</a:t>
            </a:r>
          </a:p>
        </p:txBody>
      </p:sp>
    </p:spTree>
    <p:extLst>
      <p:ext uri="{BB962C8B-B14F-4D97-AF65-F5344CB8AC3E}">
        <p14:creationId xmlns:p14="http://schemas.microsoft.com/office/powerpoint/2010/main" val="116793711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FCC33-57DF-7F67-A910-481D4B7E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AE8E75A-C72C-54B1-C8E5-DB8969CE39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333151"/>
            <a:ext cx="8426451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NEM TODO QUE ME DIZ,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SENHOR, SENHOR, CHEGA AO CÉU,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MAS SÓ QUEM OBEDECE O PAI!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JESUS SE A IGREJA LOUVA TUA MÃE, LOUVA A TI!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 ESPERA QUE A CONDUZAS PELA ESTRADA ONDE VAIS!</a:t>
            </a:r>
          </a:p>
        </p:txBody>
      </p:sp>
    </p:spTree>
    <p:extLst>
      <p:ext uri="{BB962C8B-B14F-4D97-AF65-F5344CB8AC3E}">
        <p14:creationId xmlns:p14="http://schemas.microsoft.com/office/powerpoint/2010/main" val="504591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0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FALAR, EU VOU CANTAR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GRITAR, EU VOU BERRAR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 NINGUÉM TE AMOU, EU VOU TE AMAR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NO CÉU, EU VOU MORAR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COM ELA EU VOU</a:t>
            </a:r>
          </a:p>
        </p:txBody>
      </p:sp>
    </p:spTree>
    <p:extLst>
      <p:ext uri="{BB962C8B-B14F-4D97-AF65-F5344CB8AC3E}">
        <p14:creationId xmlns:p14="http://schemas.microsoft.com/office/powerpoint/2010/main" val="318033841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1699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E4B34-A47C-4774-8FE0-937A51CD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421699"/>
            <a:ext cx="8426451" cy="2102859"/>
          </a:xfrm>
        </p:spPr>
        <p:txBody>
          <a:bodyPr>
            <a:noAutofit/>
          </a:bodyPr>
          <a:lstStyle/>
          <a:p>
            <a:pPr algn="ctr"/>
            <a:r>
              <a:rPr lang="pt-BR" dirty="0">
                <a:latin typeface="+mj-lt"/>
              </a:rPr>
              <a:t>LITURGIA DA PALAVRA</a:t>
            </a:r>
            <a:br>
              <a:rPr lang="pt-BR" dirty="0">
                <a:latin typeface="+mj-lt"/>
              </a:rPr>
            </a:br>
            <a:r>
              <a:rPr lang="pt-BR" dirty="0">
                <a:latin typeface="+mj-lt"/>
              </a:rPr>
              <a:t>EVANGELHO</a:t>
            </a:r>
            <a:br>
              <a:rPr lang="pt-BR" dirty="0">
                <a:latin typeface="+mj-lt"/>
              </a:rPr>
            </a:br>
            <a:r>
              <a:rPr lang="pt-BR" dirty="0" err="1"/>
              <a:t>Mt</a:t>
            </a:r>
            <a:r>
              <a:rPr lang="pt-BR" dirty="0"/>
              <a:t> 14,22-33</a:t>
            </a:r>
            <a:endParaRPr lang="pt-BR" dirty="0">
              <a:latin typeface="+mj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BCF4BEF-DB81-4F09-9D7D-EE2542BE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2521527"/>
            <a:ext cx="8426451" cy="3968173"/>
          </a:xfrm>
        </p:spPr>
        <p:txBody>
          <a:bodyPr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O SENHOR ESTEJA CONVOSCO.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ELE ESTÁ NO MEIO DE NÓS.</a:t>
            </a:r>
            <a:endParaRPr lang="pt-BR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458627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24226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i="0" strike="noStrike" dirty="0">
                <a:latin typeface="+mn-lt"/>
              </a:rPr>
              <a:t>PADRE: † PROCLAMAÇÃO DO EVANGELHO DE JESUS CRISTO SEGUNDO </a:t>
            </a:r>
            <a:r>
              <a:rPr lang="pt-BR" dirty="0"/>
              <a:t>MATEUS</a:t>
            </a:r>
            <a:r>
              <a:rPr lang="pt-BR" i="0" strike="noStrike" dirty="0">
                <a:latin typeface="+mn-lt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i="0" strike="noStrike" dirty="0">
              <a:latin typeface="+mn-lt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i="0" u="none" strike="noStrike" dirty="0">
                <a:latin typeface="+mn-lt"/>
              </a:rPr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3800012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10133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PADRE: DEPOIS DA MULTIPLICAÇÃO DOS PÃES, JESUS MANDOU QUE OS DISCÍPULOS ENTRASSEM NA BARCA E SEGUISSEM, À SUA FRENTE, PARA O OUTRO LADO DO MAR, ENQUANTO ELE DESPEDIRIA AS</a:t>
            </a:r>
            <a:endParaRPr lang="pt-BR" i="0" strike="noStrike" dirty="0"/>
          </a:p>
        </p:txBody>
      </p:sp>
    </p:spTree>
    <p:extLst>
      <p:ext uri="{BB962C8B-B14F-4D97-AF65-F5344CB8AC3E}">
        <p14:creationId xmlns:p14="http://schemas.microsoft.com/office/powerpoint/2010/main" val="15195686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MULTIDÕES. DEPOIS DE DESPEDI-LAS, JESUS SUBIU AO MONTE, PARA ORAR A SÓS. A NOITE CHEGOU, E JESUS CONTINUAVA ALI, SOZINHO. A BARCA, PORÉM, JÁ LONGE DA TERRA, ERA AGITADA PELAS ONDAS, POIS O</a:t>
            </a:r>
          </a:p>
        </p:txBody>
      </p:sp>
    </p:spTree>
    <p:extLst>
      <p:ext uri="{BB962C8B-B14F-4D97-AF65-F5344CB8AC3E}">
        <p14:creationId xmlns:p14="http://schemas.microsoft.com/office/powerpoint/2010/main" val="354371678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VENTO ERA CONTRÁRIO. PELAS TRÊS HORAS DA MANHÃ, JESUS VEIO ATÉ OS DISCÍPULOS, ANDANDO SOBRE O MAR. QUANDO OS DISCÍPULOS O AVISTARAM, ANDANDO SOBRE O MAR, FICARAM APAVORADOS, E DISSERAM: “É UM</a:t>
            </a:r>
          </a:p>
        </p:txBody>
      </p:sp>
    </p:spTree>
    <p:extLst>
      <p:ext uri="{BB962C8B-B14F-4D97-AF65-F5344CB8AC3E}">
        <p14:creationId xmlns:p14="http://schemas.microsoft.com/office/powerpoint/2010/main" val="21909631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74A22-FA46-18CD-9E9C-69581D20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6A112F7-828C-AE2D-9F43-C933A0BCC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1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FANTASMA”. E GRITARAM DE MEDO. JESUS, PORÉM, LOGO LHES DISSE: “CORAGEM! SOU EU. NÃO TENHAIS MEDO!” ENTÃO PEDRO LHE DISSE: “SENHOR, SE ÉS TU, MANDA-ME IR AO TEU ENCONTRO, CAMINHANDO</a:t>
            </a:r>
          </a:p>
        </p:txBody>
      </p:sp>
    </p:spTree>
    <p:extLst>
      <p:ext uri="{BB962C8B-B14F-4D97-AF65-F5344CB8AC3E}">
        <p14:creationId xmlns:p14="http://schemas.microsoft.com/office/powerpoint/2010/main" val="237608705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79555-72FE-ED71-2951-3E16F0289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45018C-0631-E285-34DB-12A3860993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80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SOBRE A ÁGUA”. E JESUS RESPONDEU: “VEM!” PEDRO DESCEU DA BARCA E COMEÇOU A ANDAR SOBRE A ÁGUA, EM DIREÇÃO A JESUS. MAS, QUANDO SENTIU O VENTO, FICOU COM MEDO E, COMEÇANDO A AFUNDAR, </a:t>
            </a:r>
          </a:p>
        </p:txBody>
      </p:sp>
    </p:spTree>
    <p:extLst>
      <p:ext uri="{BB962C8B-B14F-4D97-AF65-F5344CB8AC3E}">
        <p14:creationId xmlns:p14="http://schemas.microsoft.com/office/powerpoint/2010/main" val="17821692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C6A7A-22AB-3D0F-629A-905F9B174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B9B948A-2C7E-5EBF-6EDD-2F69437E23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779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GRITOU: “SENHOR, SALVA-ME!” JESUS LOGO ESTENDEU A MÃO, SEGUROU PEDRO, E LHE DISSE: “HOMEM FRACO NA FÉ, POR QUE DUVIDASTE?” ASSIM QUE SUBIRAM NO BARCO, O VENTO SE ACALMOU. OS QUE</a:t>
            </a:r>
          </a:p>
        </p:txBody>
      </p:sp>
    </p:spTree>
    <p:extLst>
      <p:ext uri="{BB962C8B-B14F-4D97-AF65-F5344CB8AC3E}">
        <p14:creationId xmlns:p14="http://schemas.microsoft.com/office/powerpoint/2010/main" val="97150929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BDB21-150F-84D7-E09D-1D3FBAD9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340048C-6DF9-E6AA-7DE5-89E6EE357B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637826"/>
            <a:ext cx="8426451" cy="5576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ESTAVAM NO BARCO, PROSTRARAM-SE DIANTE DELE, DIZENDO: “VERDADEIRAMENTE, TU ÉS O FILHO DE DEUS!” PALAVRA DA SALVAÇÃO.</a:t>
            </a:r>
          </a:p>
          <a:p>
            <a:pPr marL="0" indent="0" algn="ctr">
              <a:spcBef>
                <a:spcPts val="0"/>
              </a:spcBef>
              <a:buNone/>
            </a:pPr>
            <a:endParaRPr lang="pt-BR" dirty="0"/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/>
              <a:t>TODOS: GLÓRIA A VÓS, SENHOR.</a:t>
            </a:r>
          </a:p>
        </p:txBody>
      </p:sp>
    </p:spTree>
    <p:extLst>
      <p:ext uri="{BB962C8B-B14F-4D97-AF65-F5344CB8AC3E}">
        <p14:creationId xmlns:p14="http://schemas.microsoft.com/office/powerpoint/2010/main" val="1625793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856637"/>
            <a:ext cx="8426451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MÃE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BENDITA, A RAINHA, ESCOLHIDA PRA SER MINHA MÃE</a:t>
            </a:r>
            <a:endParaRPr lang="pt-BR" i="0" u="none" strike="noStrike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01726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E094D-C632-7742-FDA5-5040C6757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1084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2673779"/>
            <a:ext cx="8426451" cy="150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5100" i="0" u="none" strike="noStrike" dirty="0">
                <a:latin typeface="+mj-lt"/>
              </a:rPr>
              <a:t>LITURGIA DA PALAVRA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sz="5100" dirty="0">
                <a:latin typeface="+mj-lt"/>
              </a:rPr>
              <a:t>HOMILIA</a:t>
            </a:r>
            <a:endParaRPr lang="pt-BR" sz="5100" i="0" strike="noStrike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729283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FF803-AA85-F920-38F2-7E94CBAA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882399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3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BENDITA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SERÁ NOSSA CASA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BENDITOS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SERÃO NOSSOS FILHOS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GLORIFICAREMOS AO SENHOR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305893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247243"/>
            <a:ext cx="8426451" cy="435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MINHA CASA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NÃO SERÁ ABALADA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EM CRISTO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ESTÁ ALICERÇADA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 NÓS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GLORIFICAREMOS AO SENHOR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50562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ROCHA EM QUEM MINHA CASA ESTÁ FIRMADA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AMOR QUE ALCANÇOU A MINHA CASA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89032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2C659-208F-14B8-E8C3-FCFB4E560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21E904A8-D3BB-BDCC-7232-2B0104059C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ROCHA EM QUEM MINHA CASA ESTÁ FIRMADA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AMOR QUE ALCANÇOU A MINHA CASA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798445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650B85AF-B101-4D08-90A6-8A442C3CFF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MEU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TE ENTREGO MINHA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DOU MEU LAR, MINHA FAMÍLIA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E MINHA CASA,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SERVIREMOS COM AMOR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03740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DF98C-7FE3-B601-FB91-5D31C3BD2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C14993F-54DD-DB37-E55F-E0F8FD49F0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942542"/>
            <a:ext cx="8426451" cy="4967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MEU JESUS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TE ENTREGO MINHA VIDA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DOU MEU LAR, MINHA FAMÍLIA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EU E MINHA CASA, SENHOR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TE SERVIREMOS COM AMOR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651757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39F9-4A74-D248-2C0D-D9647956F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95DC09-B047-94FC-F7F2-2E8582EDB54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8774" y="1551941"/>
            <a:ext cx="8426451" cy="374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A ROCHA EM QUEM MINHA CASA ESTÁ FIRMADA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O AMOR QUE ALCANÇOU A MINHA CASA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BR" dirty="0">
                <a:latin typeface="+mn-lt"/>
              </a:rPr>
              <a:t>É ELE, É ELE</a:t>
            </a:r>
            <a:endParaRPr lang="pt-BR" i="0" dirty="0"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472902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 IGREJA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1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 IGREJA" id="{D3276D67-A9A5-4695-A86F-0D53B5399619}" vid="{21C150A6-3341-45C7-B5F7-528BB8BAE7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20038</TotalTime>
  <Words>5318</Words>
  <Application>Microsoft Office PowerPoint</Application>
  <PresentationFormat>Apresentação na tela (4:3)</PresentationFormat>
  <Paragraphs>556</Paragraphs>
  <Slides>240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240</vt:i4>
      </vt:variant>
    </vt:vector>
  </HeadingPairs>
  <TitlesOfParts>
    <vt:vector size="244" baseType="lpstr">
      <vt:lpstr>Arial</vt:lpstr>
      <vt:lpstr>Montserrat</vt:lpstr>
      <vt:lpstr>Montserrat Black</vt:lpstr>
      <vt:lpstr>SLIDES IGREJA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CANTO DE ENTRADA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SAUDAÇÃO</vt:lpstr>
      <vt:lpstr>Apresentação do PowerPoint</vt:lpstr>
      <vt:lpstr>Apresentação do PowerPoint</vt:lpstr>
      <vt:lpstr>RITOS INICIAIS ATO PENITENCIAL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HINO DE LOUVOR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INICIAIS COLETA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</vt:lpstr>
      <vt:lpstr>LITURGIA DA PALAVRA PRIMEIRA LEITURA 1Rs 19,9a.11-13a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SALMO RESPONSORIAL Sl 84(85),9ab-l0.11-12.13-14 (R. 8)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SEGUNDA LEITURA Rm 9,1-5</vt:lpstr>
      <vt:lpstr>Apresentação do PowerPoint</vt:lpstr>
      <vt:lpstr>Apresentação do PowerPoint</vt:lpstr>
      <vt:lpstr>Apresentação do PowerPoint</vt:lpstr>
      <vt:lpstr>Apresentação do PowerPoint</vt:lpstr>
      <vt:lpstr>LITURGIA DA PALAVRA ACLAMAÇÃO AO EVANGELHO</vt:lpstr>
      <vt:lpstr>Apresentação do PowerPoint</vt:lpstr>
      <vt:lpstr>Apresentação do PowerPoint</vt:lpstr>
      <vt:lpstr>Apresentação do PowerPoint</vt:lpstr>
      <vt:lpstr>Apresentação do PowerPoint</vt:lpstr>
      <vt:lpstr>LITURGIA DA PALAVRA EVANGELHO Mt 14,22-33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PROFISSÃO DE FÉ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DA PALAVRA ORAÇÃO DOS FIÉIS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  CANTO DAS OFERTAS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CONVITE À ORAÇÃO</vt:lpstr>
      <vt:lpstr>Apresentação do PowerPoint</vt:lpstr>
      <vt:lpstr>LITURGIA EUCARÍSTICA SOBRE AS OFERENDAS</vt:lpstr>
      <vt:lpstr>Apresentação do PowerPoint</vt:lpstr>
      <vt:lpstr>LITURGIA EUCARÍSTICA ORAÇÃO EUCARÍSTICA II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RITO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CANTO DE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LITURGIA EUCARÍSTICA DEPOIS DA COMUNHÃO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CONSAGRAÇÃO A NOSSA SENHORA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BENÇÃO FINAL E DESPEDIDA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RITOS FINAIS CANTO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Bernardo Ribeiro Ferreira</dc:creator>
  <cp:lastModifiedBy>Bernardo Ribeiro Ferreira</cp:lastModifiedBy>
  <cp:revision>917</cp:revision>
  <dcterms:created xsi:type="dcterms:W3CDTF">2021-10-04T23:18:54Z</dcterms:created>
  <dcterms:modified xsi:type="dcterms:W3CDTF">2026-08-07T20:45:03Z</dcterms:modified>
</cp:coreProperties>
</file>