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422" r:id="rId2"/>
    <p:sldId id="2622" r:id="rId3"/>
    <p:sldId id="2623" r:id="rId4"/>
    <p:sldId id="5128" r:id="rId5"/>
    <p:sldId id="426" r:id="rId6"/>
    <p:sldId id="5020" r:id="rId7"/>
    <p:sldId id="3671" r:id="rId8"/>
    <p:sldId id="3686" r:id="rId9"/>
    <p:sldId id="3672" r:id="rId10"/>
    <p:sldId id="3687" r:id="rId11"/>
    <p:sldId id="4552" r:id="rId12"/>
    <p:sldId id="5205" r:id="rId13"/>
    <p:sldId id="5206" r:id="rId14"/>
    <p:sldId id="3805" r:id="rId15"/>
    <p:sldId id="3806" r:id="rId16"/>
    <p:sldId id="3807" r:id="rId17"/>
    <p:sldId id="3808" r:id="rId18"/>
    <p:sldId id="3809" r:id="rId19"/>
    <p:sldId id="3810" r:id="rId20"/>
    <p:sldId id="3811" r:id="rId21"/>
    <p:sldId id="3812" r:id="rId22"/>
    <p:sldId id="5204" r:id="rId23"/>
    <p:sldId id="3594" r:id="rId24"/>
    <p:sldId id="2835" r:id="rId25"/>
    <p:sldId id="5207" r:id="rId26"/>
    <p:sldId id="423" r:id="rId27"/>
    <p:sldId id="3595" r:id="rId28"/>
    <p:sldId id="4793" r:id="rId29"/>
    <p:sldId id="3802" r:id="rId30"/>
    <p:sldId id="3803" r:id="rId31"/>
    <p:sldId id="4943" r:id="rId32"/>
    <p:sldId id="4940" r:id="rId33"/>
    <p:sldId id="5185" r:id="rId34"/>
    <p:sldId id="5186" r:id="rId35"/>
    <p:sldId id="5187" r:id="rId36"/>
    <p:sldId id="4817" r:id="rId37"/>
    <p:sldId id="4821" r:id="rId38"/>
    <p:sldId id="5028" r:id="rId39"/>
    <p:sldId id="593" r:id="rId40"/>
    <p:sldId id="596" r:id="rId41"/>
    <p:sldId id="594" r:id="rId42"/>
    <p:sldId id="595" r:id="rId43"/>
    <p:sldId id="5029" r:id="rId44"/>
    <p:sldId id="2628" r:id="rId45"/>
    <p:sldId id="5070" r:id="rId46"/>
    <p:sldId id="5180" r:id="rId47"/>
    <p:sldId id="5162" r:id="rId48"/>
    <p:sldId id="2629" r:id="rId49"/>
    <p:sldId id="3600" r:id="rId50"/>
    <p:sldId id="4695" r:id="rId51"/>
    <p:sldId id="5121" r:id="rId52"/>
    <p:sldId id="5208" r:id="rId53"/>
    <p:sldId id="5209" r:id="rId54"/>
    <p:sldId id="5210" r:id="rId55"/>
    <p:sldId id="5211" r:id="rId56"/>
    <p:sldId id="4950" r:id="rId57"/>
    <p:sldId id="431" r:id="rId58"/>
    <p:sldId id="2631" r:id="rId59"/>
    <p:sldId id="2890" r:id="rId60"/>
    <p:sldId id="5080" r:id="rId61"/>
    <p:sldId id="5071" r:id="rId62"/>
    <p:sldId id="5081" r:id="rId63"/>
    <p:sldId id="5072" r:id="rId64"/>
    <p:sldId id="5082" r:id="rId65"/>
    <p:sldId id="432" r:id="rId66"/>
    <p:sldId id="2632" r:id="rId67"/>
    <p:sldId id="435" r:id="rId68"/>
    <p:sldId id="5105" r:id="rId69"/>
    <p:sldId id="5196" r:id="rId70"/>
    <p:sldId id="436" r:id="rId71"/>
    <p:sldId id="4679" r:id="rId72"/>
    <p:sldId id="1623" r:id="rId73"/>
    <p:sldId id="3133" r:id="rId74"/>
    <p:sldId id="323" r:id="rId75"/>
    <p:sldId id="2638" r:id="rId76"/>
    <p:sldId id="324" r:id="rId77"/>
    <p:sldId id="2484" r:id="rId78"/>
    <p:sldId id="5106" r:id="rId79"/>
    <p:sldId id="5212" r:id="rId80"/>
    <p:sldId id="5181" r:id="rId81"/>
    <p:sldId id="4595" r:id="rId82"/>
    <p:sldId id="327" r:id="rId83"/>
    <p:sldId id="4919" r:id="rId84"/>
    <p:sldId id="2732" r:id="rId85"/>
    <p:sldId id="2733" r:id="rId86"/>
    <p:sldId id="2734" r:id="rId87"/>
    <p:sldId id="2735" r:id="rId88"/>
    <p:sldId id="2736" r:id="rId89"/>
    <p:sldId id="2737" r:id="rId90"/>
    <p:sldId id="5213" r:id="rId91"/>
    <p:sldId id="3017" r:id="rId92"/>
    <p:sldId id="3018" r:id="rId93"/>
    <p:sldId id="3019" r:id="rId94"/>
    <p:sldId id="3020" r:id="rId95"/>
    <p:sldId id="3021" r:id="rId96"/>
    <p:sldId id="1650" r:id="rId97"/>
    <p:sldId id="3067" r:id="rId98"/>
    <p:sldId id="5192" r:id="rId99"/>
    <p:sldId id="4985" r:id="rId100"/>
    <p:sldId id="5193" r:id="rId101"/>
    <p:sldId id="5173" r:id="rId102"/>
    <p:sldId id="5174" r:id="rId103"/>
    <p:sldId id="5214" r:id="rId104"/>
    <p:sldId id="2392" r:id="rId105"/>
    <p:sldId id="5197" r:id="rId106"/>
    <p:sldId id="4738" r:id="rId107"/>
    <p:sldId id="4739" r:id="rId108"/>
    <p:sldId id="4023" r:id="rId109"/>
    <p:sldId id="4024" r:id="rId110"/>
    <p:sldId id="4025" r:id="rId111"/>
    <p:sldId id="4026" r:id="rId112"/>
    <p:sldId id="4027" r:id="rId113"/>
    <p:sldId id="4028" r:id="rId114"/>
    <p:sldId id="4029" r:id="rId115"/>
    <p:sldId id="3872" r:id="rId116"/>
    <p:sldId id="3873" r:id="rId117"/>
    <p:sldId id="3158" r:id="rId118"/>
    <p:sldId id="5126" r:id="rId119"/>
    <p:sldId id="2674" r:id="rId120"/>
    <p:sldId id="3624" r:id="rId121"/>
    <p:sldId id="2951" r:id="rId122"/>
    <p:sldId id="345" r:id="rId123"/>
    <p:sldId id="2806" r:id="rId124"/>
    <p:sldId id="2844" r:id="rId125"/>
    <p:sldId id="2845" r:id="rId126"/>
    <p:sldId id="4765" r:id="rId127"/>
    <p:sldId id="659" r:id="rId128"/>
    <p:sldId id="661" r:id="rId129"/>
    <p:sldId id="662" r:id="rId130"/>
    <p:sldId id="663" r:id="rId131"/>
    <p:sldId id="664" r:id="rId132"/>
    <p:sldId id="5223" r:id="rId133"/>
    <p:sldId id="346" r:id="rId134"/>
    <p:sldId id="658" r:id="rId135"/>
    <p:sldId id="354" r:id="rId136"/>
    <p:sldId id="2957" r:id="rId137"/>
    <p:sldId id="2958" r:id="rId138"/>
    <p:sldId id="2607" r:id="rId139"/>
    <p:sldId id="1629" r:id="rId140"/>
    <p:sldId id="1817" r:id="rId141"/>
    <p:sldId id="850" r:id="rId142"/>
    <p:sldId id="357" r:id="rId143"/>
    <p:sldId id="358" r:id="rId144"/>
    <p:sldId id="430" r:id="rId145"/>
    <p:sldId id="359" r:id="rId146"/>
    <p:sldId id="360" r:id="rId147"/>
    <p:sldId id="361" r:id="rId148"/>
    <p:sldId id="362" r:id="rId149"/>
    <p:sldId id="2959" r:id="rId150"/>
    <p:sldId id="364" r:id="rId151"/>
    <p:sldId id="2949" r:id="rId152"/>
    <p:sldId id="363" r:id="rId153"/>
    <p:sldId id="1630" r:id="rId154"/>
    <p:sldId id="2960" r:id="rId155"/>
    <p:sldId id="2961" r:id="rId156"/>
    <p:sldId id="2609" r:id="rId157"/>
    <p:sldId id="365" r:id="rId158"/>
    <p:sldId id="369" r:id="rId159"/>
    <p:sldId id="370" r:id="rId160"/>
    <p:sldId id="5154" r:id="rId161"/>
    <p:sldId id="372" r:id="rId162"/>
    <p:sldId id="373" r:id="rId163"/>
    <p:sldId id="374" r:id="rId164"/>
    <p:sldId id="375" r:id="rId165"/>
    <p:sldId id="376" r:id="rId166"/>
    <p:sldId id="462" r:id="rId167"/>
    <p:sldId id="3165" r:id="rId168"/>
    <p:sldId id="502" r:id="rId169"/>
    <p:sldId id="463" r:id="rId170"/>
    <p:sldId id="911" r:id="rId171"/>
    <p:sldId id="5147" r:id="rId172"/>
    <p:sldId id="377" r:id="rId173"/>
    <p:sldId id="379" r:id="rId174"/>
    <p:sldId id="753" r:id="rId175"/>
    <p:sldId id="380" r:id="rId176"/>
    <p:sldId id="381" r:id="rId177"/>
    <p:sldId id="4728" r:id="rId178"/>
    <p:sldId id="2494" r:id="rId179"/>
    <p:sldId id="383" r:id="rId180"/>
    <p:sldId id="384" r:id="rId181"/>
    <p:sldId id="1759" r:id="rId182"/>
    <p:sldId id="3833" r:id="rId183"/>
    <p:sldId id="3834" r:id="rId184"/>
    <p:sldId id="3835" r:id="rId185"/>
    <p:sldId id="3836" r:id="rId186"/>
    <p:sldId id="3837" r:id="rId187"/>
    <p:sldId id="3838" r:id="rId188"/>
    <p:sldId id="4782" r:id="rId189"/>
    <p:sldId id="2846" r:id="rId190"/>
    <p:sldId id="2749" r:id="rId191"/>
    <p:sldId id="3629" r:id="rId192"/>
    <p:sldId id="5224" r:id="rId193"/>
    <p:sldId id="3927" r:id="rId194"/>
    <p:sldId id="5198" r:id="rId195"/>
    <p:sldId id="5119" r:id="rId196"/>
    <p:sldId id="5216" r:id="rId197"/>
    <p:sldId id="5217" r:id="rId198"/>
    <p:sldId id="5218" r:id="rId199"/>
    <p:sldId id="5215" r:id="rId200"/>
    <p:sldId id="3888" r:id="rId201"/>
    <p:sldId id="1819" r:id="rId202"/>
    <p:sldId id="673" r:id="rId203"/>
    <p:sldId id="4034" r:id="rId204"/>
    <p:sldId id="2679" r:id="rId205"/>
    <p:sldId id="1593" r:id="rId206"/>
    <p:sldId id="1594" r:id="rId207"/>
    <p:sldId id="464" r:id="rId208"/>
    <p:sldId id="466" r:id="rId209"/>
    <p:sldId id="3473" r:id="rId210"/>
    <p:sldId id="3475" r:id="rId211"/>
    <p:sldId id="4033" r:id="rId212"/>
    <p:sldId id="5203" r:id="rId213"/>
    <p:sldId id="2681" r:id="rId214"/>
    <p:sldId id="5199" r:id="rId215"/>
    <p:sldId id="5200" r:id="rId216"/>
    <p:sldId id="5219" r:id="rId217"/>
    <p:sldId id="5201" r:id="rId218"/>
    <p:sldId id="5220" r:id="rId219"/>
    <p:sldId id="5202" r:id="rId220"/>
    <p:sldId id="2878" r:id="rId221"/>
    <p:sldId id="1640" r:id="rId222"/>
    <p:sldId id="5222" r:id="rId223"/>
    <p:sldId id="912" r:id="rId224"/>
    <p:sldId id="913" r:id="rId225"/>
    <p:sldId id="914" r:id="rId2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" userDrawn="1">
          <p15:clr>
            <a:srgbClr val="A4A3A4"/>
          </p15:clr>
        </p15:guide>
        <p15:guide id="2" pos="226" userDrawn="1">
          <p15:clr>
            <a:srgbClr val="A4A3A4"/>
          </p15:clr>
        </p15:guide>
        <p15:guide id="3" pos="5534" userDrawn="1">
          <p15:clr>
            <a:srgbClr val="A4A3A4"/>
          </p15:clr>
        </p15:guide>
        <p15:guide id="4" orient="horz" pos="3407" userDrawn="1">
          <p15:clr>
            <a:srgbClr val="A4A3A4"/>
          </p15:clr>
        </p15:guide>
        <p15:guide id="5" orient="horz" pos="4088" userDrawn="1">
          <p15:clr>
            <a:srgbClr val="A4A3A4"/>
          </p15:clr>
        </p15:guide>
        <p15:guide id="6" pos="4536" userDrawn="1">
          <p15:clr>
            <a:srgbClr val="A4A3A4"/>
          </p15:clr>
        </p15:guide>
        <p15:guide id="7" pos="4309" userDrawn="1">
          <p15:clr>
            <a:srgbClr val="A4A3A4"/>
          </p15:clr>
        </p15:guide>
        <p15:guide id="8" orient="horz" pos="309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nardo Ribeiro Ferreira" initials="BRF" lastIdx="1" clrIdx="0">
    <p:extLst>
      <p:ext uri="{19B8F6BF-5375-455C-9EA6-DF929625EA0E}">
        <p15:presenceInfo xmlns:p15="http://schemas.microsoft.com/office/powerpoint/2012/main" userId="fe39cb9446bf5bb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EE0"/>
    <a:srgbClr val="7FB71F"/>
    <a:srgbClr val="8B65A1"/>
    <a:srgbClr val="E568A3"/>
    <a:srgbClr val="EE1D23"/>
    <a:srgbClr val="4472C4"/>
    <a:srgbClr val="E682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518" y="114"/>
      </p:cViewPr>
      <p:guideLst>
        <p:guide orient="horz" pos="232"/>
        <p:guide pos="226"/>
        <p:guide pos="5534"/>
        <p:guide orient="horz" pos="3407"/>
        <p:guide orient="horz" pos="4088"/>
        <p:guide pos="4536"/>
        <p:guide pos="4309"/>
        <p:guide orient="horz"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commentAuthors" Target="commentAuthor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presProps" Target="pres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viewProps" Target="viewProps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theme" Target="theme/theme1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6" Type="http://schemas.openxmlformats.org/officeDocument/2006/relationships/slide" Target="slides/slide25.xml"/><Relationship Id="rId231" Type="http://schemas.openxmlformats.org/officeDocument/2006/relationships/tableStyles" Target="tableStyles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31/10/2026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37959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31/10/2026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2479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31/10/2026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762454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31/10/2026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45650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31/10/2026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23757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31/10/2026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63210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31/10/2026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0386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31/10/2026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83254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31/10/2026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4708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31/10/2026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93267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31/10/2026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63863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Montserrat" panose="02000505000000020004" pitchFamily="2" charset="0"/>
              </a:defRPr>
            </a:lvl1pPr>
          </a:lstStyle>
          <a:p>
            <a:fld id="{E602DA8A-008E-475F-B494-5578F1741E90}" type="datetimeFigureOut">
              <a:rPr lang="pt-BR" smtClean="0"/>
              <a:pPr/>
              <a:t>31/10/2026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Montserrat" panose="02000505000000020004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Montserrat" panose="02000505000000020004" pitchFamily="2" charset="0"/>
              </a:defRPr>
            </a:lvl1pPr>
          </a:lstStyle>
          <a:p>
            <a:fld id="{07FF19AD-C5D9-48C2-8DBB-359BC761644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37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b="1" kern="1200">
          <a:solidFill>
            <a:schemeClr val="bg1"/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b="1" kern="1200">
          <a:solidFill>
            <a:schemeClr val="bg1"/>
          </a:solidFill>
          <a:latin typeface="Montserrat" panose="0200050500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400" b="1" kern="1200">
          <a:solidFill>
            <a:schemeClr val="bg1"/>
          </a:solidFill>
          <a:latin typeface="Montserrat" panose="0200050500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000" b="1" kern="1200">
          <a:solidFill>
            <a:schemeClr val="bg1"/>
          </a:solidFill>
          <a:latin typeface="Montserrat" panose="0200050500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b="1" kern="1200">
          <a:solidFill>
            <a:schemeClr val="bg1"/>
          </a:solidFill>
          <a:latin typeface="Montserrat" panose="0200050500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b="1" kern="1200">
          <a:solidFill>
            <a:schemeClr val="bg1"/>
          </a:solidFill>
          <a:latin typeface="Montserrat" panose="02000505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57987B8-DE69-16FE-6595-FA9CA8EBB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837E8244-5586-4C25-AA35-4CD3BA1ED776}"/>
              </a:ext>
            </a:extLst>
          </p:cNvPr>
          <p:cNvSpPr/>
          <p:nvPr/>
        </p:nvSpPr>
        <p:spPr>
          <a:xfrm>
            <a:off x="-152400" y="-161925"/>
            <a:ext cx="9448800" cy="7181850"/>
          </a:xfrm>
          <a:prstGeom prst="rect">
            <a:avLst/>
          </a:prstGeom>
          <a:solidFill>
            <a:srgbClr val="DDDEE0">
              <a:alpha val="4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00C610D-E1F8-406C-9D48-4746652DE6B6}"/>
              </a:ext>
            </a:extLst>
          </p:cNvPr>
          <p:cNvGrpSpPr/>
          <p:nvPr/>
        </p:nvGrpSpPr>
        <p:grpSpPr>
          <a:xfrm>
            <a:off x="358775" y="4163332"/>
            <a:ext cx="8426450" cy="2326368"/>
            <a:chOff x="358775" y="3607160"/>
            <a:chExt cx="8426450" cy="2326368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8F9D1A3C-22AB-4DA0-8461-1EE96D116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74099" y="3607160"/>
              <a:ext cx="6795261" cy="1212346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B6296AE0-AE1F-4894-A927-30F6048641C4}"/>
                </a:ext>
              </a:extLst>
            </p:cNvPr>
            <p:cNvSpPr txBox="1"/>
            <p:nvPr/>
          </p:nvSpPr>
          <p:spPr>
            <a:xfrm>
              <a:off x="358775" y="4733199"/>
              <a:ext cx="84264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600" b="1" i="0" u="none" strike="noStrike" spc="-300" baseline="0" dirty="0">
                  <a:ln w="28575"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Montserrat Black" panose="00000A00000000000000" pitchFamily="2" charset="0"/>
                </a:rPr>
                <a:t>ANO A – 01º</a:t>
              </a:r>
              <a:r>
                <a:rPr lang="pt-BR" sz="3600" b="1" spc="-300" dirty="0">
                  <a:ln w="28575"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Montserrat Black" panose="00000A00000000000000" pitchFamily="2" charset="0"/>
                </a:rPr>
                <a:t> DE NOVEMBRO D</a:t>
              </a:r>
              <a:r>
                <a:rPr lang="pt-BR" sz="3600" b="1" i="0" u="none" strike="noStrike" spc="-300" baseline="0" dirty="0">
                  <a:ln w="28575"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Montserrat Black" panose="00000A00000000000000" pitchFamily="2" charset="0"/>
                </a:rPr>
                <a:t>E 2026</a:t>
              </a:r>
            </a:p>
            <a:p>
              <a:pPr algn="ctr"/>
              <a:r>
                <a:rPr lang="pt-BR" sz="3600" b="1" spc="-300" dirty="0">
                  <a:ln w="28575"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Montserrat Black" panose="00000A00000000000000" pitchFamily="2" charset="0"/>
                </a:rPr>
                <a:t>TODOS OS SANTOS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0529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51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pt-BR" dirty="0"/>
              <a:t>COM A CELEBRAÇÃO DA SOLENIDADE DE TODOS OS SANTOS, A IGREJA NOS CONVIDA A OLHAR PARA O CÉU E CONTEMPLAR A MULTIDÃO DAQUELES QUE, TENDO ATRAVESSADO AS LUTAS E TRIBULAÇÕES DESTA VIDA, PARTICIPAM</a:t>
            </a:r>
            <a:endParaRPr kumimoji="0" lang="pt-BR" altLang="pt-BR" sz="440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3231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31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pt-BR" dirty="0"/>
              <a:t>AGORA PLENAMENTE DA GLÓRIA DE DEUS. AO CELEBRARMOS ESTA EUCARISTIA, UNIDOS À IGREJA DO CÉU E DA TERRA, PEÇAMOS A GRAÇA DE CAMINHAR COM FIDELIDADE, PARA QUE TAMBÉM NÓS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278374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A188E-681F-72FB-9935-2EBB0474B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FFC6544-CAC2-2854-E109-F1D1541037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27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pt-BR" dirty="0"/>
              <a:t>ALCANCEMOS UM DIA A PLENITUDE DA VIDA JUNTO DE DEUS. COM ALEGRIA, INICIEMOS NOSSA CELEBRAÇÃO.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126018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407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RITOS INICIAIS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CANTO DE ENTRADA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VAMOS CELEBRAR COM JÚBILO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 FESTA DO REI JESUS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OS HOMENS COM GLÓRIA, AS MULHERES, ALELUIA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VAMOS CELEBRAR AO REI</a:t>
            </a:r>
          </a:p>
        </p:txBody>
      </p:sp>
    </p:spTree>
    <p:extLst>
      <p:ext uri="{BB962C8B-B14F-4D97-AF65-F5344CB8AC3E}">
        <p14:creationId xmlns:p14="http://schemas.microsoft.com/office/powerpoint/2010/main" val="4278285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42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VAMOS TODOS NOS AMAR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QUE SUA GLÓRIA VAI BRILHAR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EM CADA FACE, EM CADA CORAÇÃO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ESSA É A FESTA DO REI, SENHOR JESUS</a:t>
            </a:r>
          </a:p>
        </p:txBody>
      </p:sp>
    </p:spTree>
    <p:extLst>
      <p:ext uri="{BB962C8B-B14F-4D97-AF65-F5344CB8AC3E}">
        <p14:creationId xmlns:p14="http://schemas.microsoft.com/office/powerpoint/2010/main" val="4182914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D753F-ADEC-176A-5551-9AF048DDC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6DA3BA7-3545-00C2-46A9-4122B39CC20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39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VAMOS CELEBRAR COM JÚBILO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 FESTA DO REI JESUS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OS HOMENS COM GLÓRIA, AS MULHERES, ALELUIA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VAMOS CELEBRAR AO REI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0530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39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O PERDÃO IRÁ FLUIR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O AMOR VAI NOS UNIR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EM UM SÓ CORPO, EM UM SÓ CORAÇÃO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ESSA É A FESTA DO REI, SENHOR JESUS</a:t>
            </a:r>
          </a:p>
        </p:txBody>
      </p:sp>
    </p:spTree>
    <p:extLst>
      <p:ext uri="{BB962C8B-B14F-4D97-AF65-F5344CB8AC3E}">
        <p14:creationId xmlns:p14="http://schemas.microsoft.com/office/powerpoint/2010/main" val="631176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7E677-5263-A27E-0479-130F953AE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163A78A-EAE3-C49E-900C-64D699432F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39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VAMOS CELEBRAR COM JÚBILO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 FESTA DO REI JESUS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OS HOMENS COM GLÓRIA, AS MULHERES, ALELUIA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VAMOS CELEBRAR AO REI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8665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8B7B8-316E-847C-014D-25D76463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7011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2F31C-20A1-722A-65D6-A9AAAB746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DD129F1-0F75-C54C-E2FB-C4E8FA22FB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9339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NOSSA SENHORA DA PENHA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MÃE DO NOSSO SALVADOR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ATENDEI NOSSOS PEDIDOS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ACEITAI NOSSO LOUVOR</a:t>
            </a:r>
          </a:p>
        </p:txBody>
      </p:sp>
    </p:spTree>
    <p:extLst>
      <p:ext uri="{BB962C8B-B14F-4D97-AF65-F5344CB8AC3E}">
        <p14:creationId xmlns:p14="http://schemas.microsoft.com/office/powerpoint/2010/main" val="3647649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B3917-F07F-2E2B-4BC4-5A399EA3F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100F7F7-57F9-FE71-DCC0-E5436C8FB3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4038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A BÊNÇÃO</a:t>
            </a:r>
            <a:endParaRPr lang="pt-BR" b="0" i="0" dirty="0">
              <a:effectLst/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Ó MÃE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A BÊNÇÃO</a:t>
            </a:r>
            <a:endParaRPr lang="pt-BR" b="0" i="0" dirty="0">
              <a:effectLst/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Ó MÃE</a:t>
            </a:r>
            <a:endParaRPr lang="pt-BR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95949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310FF-CF0A-48A8-C1A6-AA609D4A5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A510DB9-B814-E750-2A7D-17F58C8196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39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DO RIO SOIS PADROEIRA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DO BRASIL SOIS PROTETORA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DO MUNDO SOIS RAINHA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NOSSA MÃE CONSOLADORA</a:t>
            </a:r>
          </a:p>
        </p:txBody>
      </p:sp>
    </p:spTree>
    <p:extLst>
      <p:ext uri="{BB962C8B-B14F-4D97-AF65-F5344CB8AC3E}">
        <p14:creationId xmlns:p14="http://schemas.microsoft.com/office/powerpoint/2010/main" val="2968846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33CCC-FF2D-F849-9D18-D3DFBA573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E41304D-93FA-4A2B-DE0C-9BF8EEFF7E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4038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A BÊNÇÃO</a:t>
            </a:r>
            <a:endParaRPr lang="pt-BR" b="0" i="0" dirty="0">
              <a:effectLst/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Ó MÃE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A BÊNÇÃO</a:t>
            </a:r>
            <a:endParaRPr lang="pt-BR" b="0" i="0" dirty="0">
              <a:effectLst/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Ó MÃE</a:t>
            </a:r>
            <a:endParaRPr lang="pt-BR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31782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88AAC-2625-E932-BEBA-F7AF2C3B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5D5A37D-8654-29CE-9EB9-12FE43CB17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9337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AS FAMÍLIAS PROTEGEI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OS JOVENS ABENÇOAI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ÀS CRIANÇAS VALEI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OS SOFREDORES CONSOLAI</a:t>
            </a:r>
          </a:p>
        </p:txBody>
      </p:sp>
    </p:spTree>
    <p:extLst>
      <p:ext uri="{BB962C8B-B14F-4D97-AF65-F5344CB8AC3E}">
        <p14:creationId xmlns:p14="http://schemas.microsoft.com/office/powerpoint/2010/main" val="3297648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95BDA-1D27-DDA6-4558-D28F16F4E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CC4F5C6-C8AC-81C7-7290-77B6C6E0D8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4038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A BÊNÇÃO</a:t>
            </a:r>
            <a:endParaRPr lang="pt-BR" b="0" i="0" dirty="0">
              <a:effectLst/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Ó MÃE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A BÊNÇÃO</a:t>
            </a:r>
            <a:endParaRPr lang="pt-BR" b="0" i="0" dirty="0">
              <a:effectLst/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Ó MÃE</a:t>
            </a:r>
            <a:endParaRPr lang="pt-BR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76609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02A55-0946-13F0-FE5D-03306D153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A6AD17F-3C57-7471-FFA9-BBFC18B0E5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9336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MÃE NOSSA VIRGEM DA PENHA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CAUSA DA NOSSA ALEGRIA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SENHORA NOSSA E RAINHA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SALVE, SALVE, MARIA</a:t>
            </a:r>
          </a:p>
        </p:txBody>
      </p:sp>
    </p:spTree>
    <p:extLst>
      <p:ext uri="{BB962C8B-B14F-4D97-AF65-F5344CB8AC3E}">
        <p14:creationId xmlns:p14="http://schemas.microsoft.com/office/powerpoint/2010/main" val="1661418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1F68C-5776-BC63-6505-DDC8366EA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33487E9-3A5E-84AC-9B6D-9FFD1B2ADB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4038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A BÊNÇÃO</a:t>
            </a:r>
            <a:endParaRPr lang="pt-BR" b="0" i="0" dirty="0">
              <a:effectLst/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Ó MÃE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A BÊNÇÃO</a:t>
            </a:r>
            <a:endParaRPr lang="pt-BR" b="0" i="0" dirty="0">
              <a:effectLst/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Ó MÃE</a:t>
            </a:r>
            <a:endParaRPr lang="pt-BR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92105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87674-B580-F6B5-2F26-B5DA7974C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7A3F431-1510-0063-DF45-E892A11F9E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9335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PELO PAPA INTERCEDEI,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VOS PEDIMOS COM FERVOR.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QUE SEJA SANTO E SÁBIO,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i="0" dirty="0">
                <a:effectLst/>
              </a:rPr>
              <a:t>NO ESPÍRITO DE AMOR</a:t>
            </a:r>
          </a:p>
        </p:txBody>
      </p:sp>
    </p:spTree>
    <p:extLst>
      <p:ext uri="{BB962C8B-B14F-4D97-AF65-F5344CB8AC3E}">
        <p14:creationId xmlns:p14="http://schemas.microsoft.com/office/powerpoint/2010/main" val="33469587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E4CCB-36AB-26B9-F9BC-35D56259B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3C1340D-338F-3D00-9376-5A673A302F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4038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A BÊNÇÃO</a:t>
            </a:r>
            <a:endParaRPr lang="pt-BR" b="0" i="0" dirty="0">
              <a:effectLst/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Ó MÃE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A BÊNÇÃO</a:t>
            </a:r>
            <a:endParaRPr lang="pt-BR" b="0" i="0" dirty="0">
              <a:effectLst/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b="1" i="0" dirty="0">
                <a:effectLst/>
              </a:rPr>
              <a:t>A BÊNÇÃO, Ó MÃE</a:t>
            </a:r>
            <a:endParaRPr lang="pt-BR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82436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79533-2BDD-D9F7-DCC4-BAB2A43D4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1044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RITOS INICIAIS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SAUDAÇÃO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PADRE: </a:t>
            </a:r>
            <a:r>
              <a:rPr lang="pt-BR" dirty="0"/>
              <a:t>EM NOME DO PAI E DO FILHO E DO ESPÍRITO SANTO.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AMÉM.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69334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66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IRMÃOS ELEITOS SEGUNDO A PRESCIÊNCIA DE DEUS PAI, PELA SANTIFICAÇÃO DO ESPÍRITO PARA OBEDECER A JESUS CRISTO E PARTICIPAR DA BÊNÇÃO DA ASPERSÃO DO SEU</a:t>
            </a:r>
          </a:p>
        </p:txBody>
      </p:sp>
    </p:spTree>
    <p:extLst>
      <p:ext uri="{BB962C8B-B14F-4D97-AF65-F5344CB8AC3E}">
        <p14:creationId xmlns:p14="http://schemas.microsoft.com/office/powerpoint/2010/main" val="31077900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3A28D-202C-EBB4-B587-26BAD86C3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C5318E3-BD11-40D1-B7E8-8E9CAB09D1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65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SANGUE, GRAÇA E PAZ VOS SEJAM CONCEDIDAS ABUNDANTEMENTE.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BENDITO SEJA DEUS, QUE NOS REUNIU NO AMOR DE CRISTO.</a:t>
            </a:r>
          </a:p>
        </p:txBody>
      </p:sp>
    </p:spTree>
    <p:extLst>
      <p:ext uri="{BB962C8B-B14F-4D97-AF65-F5344CB8AC3E}">
        <p14:creationId xmlns:p14="http://schemas.microsoft.com/office/powerpoint/2010/main" val="2029026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57359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RITOS INICIAIS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ATO PENITENCIAL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PADRE: </a:t>
            </a:r>
            <a:r>
              <a:rPr lang="pt-BR" dirty="0"/>
              <a:t>IRMÃOS E IRMÃS, RECONHEÇAMOS OS NOSSOS PECADOS, PARA CELEBRARMOS DIGNAMENTE OS SANTOS MISTÉRIOS.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12820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07846-98AE-B694-C957-AE24FA789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36828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2F31C-20A1-722A-65D6-A9AAAB746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DD129F1-0F75-C54C-E2FB-C4E8FA22FB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9339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SENHOR, PIEDADE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SENHOR, PIEDADE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CRISTO, CRISTO PIEDADE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SENHOR, SENHOR, PIEDADE</a:t>
            </a:r>
            <a:endParaRPr lang="pt-BR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265511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B3917-F07F-2E2B-4BC4-5A399EA3F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100F7F7-57F9-FE71-DCC0-E5436C8FB3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0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PRECISO VOLTAR AO PRIMEIRO AMOR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VOLTAR A INTIMIDADE CONTIGO,SENHOR!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SENHOR, PIEDADE...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PIEDADE!</a:t>
            </a:r>
            <a:endParaRPr lang="pt-BR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318947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55F69-EA7F-2DA0-59DD-017814220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C25F9E0-86CF-C9C2-36E6-58533F15A7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DEUS TODO-PODEROSO TENHA COMPAIXÃO DE NÓS, PERDOE OS NOSSOS PECADOS E NOS CONDUZA À VIDA ETERNA.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TODOS: AMÉM.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17573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B3444-1AEB-3FF3-CA71-016AB7326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2974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AABCD-9DA5-F4D8-A679-0F71178F3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325EF42-FDC8-AF2E-00BD-96A5B999BB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118997"/>
            <a:ext cx="8426451" cy="4614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PADRE: SENHOR, QUE SOIS A PLENITUDE DA VERDADE E DA GRAÇA, TENDE PIEDADE DE NÓS.</a:t>
            </a:r>
          </a:p>
          <a:p>
            <a:pPr marL="0" marR="0" indent="0" algn="ctr" rtl="0">
              <a:buNone/>
            </a:pPr>
            <a:endParaRPr lang="pt-BR" dirty="0"/>
          </a:p>
          <a:p>
            <a:pPr marL="0" marR="0" indent="0" algn="ctr" rtl="0">
              <a:buNone/>
            </a:pPr>
            <a:r>
              <a:rPr lang="pt-BR" dirty="0"/>
              <a:t>TODOS: SENHOR, TENDE PIEDADE DE NÓS.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76667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9634D-7AB6-D6B4-5692-9BB7563D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8F54BE6-CC15-886E-CB23-B61A0AB756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118998"/>
            <a:ext cx="8426451" cy="4614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PADRE: CRISTO, QUE VOS TORNASTES POBRE PARA NOS ENRIQUECER, TENDE PIEDADE DE NÓS.</a:t>
            </a:r>
          </a:p>
          <a:p>
            <a:pPr marL="0" marR="0" indent="0" algn="ctr" rtl="0">
              <a:buNone/>
            </a:pPr>
            <a:endParaRPr lang="pt-BR" dirty="0"/>
          </a:p>
          <a:p>
            <a:pPr marL="0" marR="0" indent="0" algn="ctr" rtl="0">
              <a:buNone/>
            </a:pPr>
            <a:r>
              <a:rPr lang="pt-BR" dirty="0"/>
              <a:t>TODOS: CRISTO, TENDE PIEDADE DE NÓS.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17922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3D37B-C370-EF44-C7AE-15624CAAA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D55915D-5ADC-41F1-C9E4-E5238C1CCF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814300"/>
            <a:ext cx="8426451" cy="5223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PADRE: SENHOR, QUE VIESTES PARA FAZER DE NÓS O VOSSO POVO SANTO, TENDE PIEDADE DE NÓS.</a:t>
            </a:r>
          </a:p>
          <a:p>
            <a:pPr marL="0" marR="0" indent="0" algn="ctr" rtl="0">
              <a:buNone/>
            </a:pPr>
            <a:endParaRPr lang="pt-BR" dirty="0"/>
          </a:p>
          <a:p>
            <a:pPr marL="0" marR="0" indent="0" algn="ctr" rtl="0">
              <a:buNone/>
            </a:pPr>
            <a:r>
              <a:rPr lang="pt-BR" dirty="0"/>
              <a:t>TODOS: SENHOR, TENDE PIEDADE DE NÓS.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85121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0D6D5-7160-71AE-70B7-C0978843C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E07635D-0339-0899-1AA2-10D9C860B0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DEUS TODO-PODEROSO TENHA COMPAIXÃO DE NÓS, PERDOE OS NOSSOS PECADOS E NOS CONDUZA À VIDA ETERNA.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TODOS: AMÉM.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41663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BDEC3-D614-3776-9E91-63FA6FFEB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69882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RITOS INICIAIS</a:t>
            </a:r>
            <a:br>
              <a:rPr lang="pt-BR" dirty="0"/>
            </a:br>
            <a:r>
              <a:rPr lang="pt-BR" dirty="0"/>
              <a:t>HINO DE LOUVOR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GLÓRIA A DEUS NAS ALTURAS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PAZ NA TERRA AOS HOMENS POR ELE AMADOS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SENHOR DEUS, REI DOS CÉUS, DEUS PAI TODO-PODEROSO</a:t>
            </a:r>
          </a:p>
        </p:txBody>
      </p:sp>
    </p:spTree>
    <p:extLst>
      <p:ext uri="{BB962C8B-B14F-4D97-AF65-F5344CB8AC3E}">
        <p14:creationId xmlns:p14="http://schemas.microsoft.com/office/powerpoint/2010/main" val="518274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39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NÓS VOS LOUVAMOS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NÓS VOS BENDIZEMOS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NÓS VOS ADORAMOS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NÓS VOS GLORIFICAMOS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NÓS VOS DAMOS GRAÇAS POR VOSSA IMENSA GLÓRIA</a:t>
            </a:r>
          </a:p>
        </p:txBody>
      </p:sp>
    </p:spTree>
    <p:extLst>
      <p:ext uri="{BB962C8B-B14F-4D97-AF65-F5344CB8AC3E}">
        <p14:creationId xmlns:p14="http://schemas.microsoft.com/office/powerpoint/2010/main" val="21545545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SENHOR JESUS CRISTO, FILHO UNIGÊNITO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SENHOR DEUS, CORDEIRO DE DEUS, FILHO DE DEUS PAI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VÓS QUE TIRAIS O PECADO DO MUNDO, TENDE PIEDADE DE NÓS</a:t>
            </a:r>
          </a:p>
        </p:txBody>
      </p:sp>
    </p:spTree>
    <p:extLst>
      <p:ext uri="{BB962C8B-B14F-4D97-AF65-F5344CB8AC3E}">
        <p14:creationId xmlns:p14="http://schemas.microsoft.com/office/powerpoint/2010/main" val="2584810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3145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VÓS QUE TIRAIS O PECADO DO MUNDO, ACOLHEI A NOSSA SÚPLICA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VÓS QUE ESTAIS À DIREITA DO PAI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TENDE PIEDADE DE NÓS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SÓ VÓS SOIS SANTO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SÓ VÓS O SENHOR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SÓ VÓS O ALTÍSSIMO, JESUS CRISTO</a:t>
            </a:r>
          </a:p>
        </p:txBody>
      </p:sp>
    </p:spTree>
    <p:extLst>
      <p:ext uri="{BB962C8B-B14F-4D97-AF65-F5344CB8AC3E}">
        <p14:creationId xmlns:p14="http://schemas.microsoft.com/office/powerpoint/2010/main" val="42338455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0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COM O ESPÍRITO SANTO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NA GLÓRIA DE DEUS PAI, AMÉM!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NA GLÓRIA DE DEUS PAI, AMÉM!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NA GLÓRIA DE DEUS PAI, AMÉM!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NA GLÓRIA DE DEUS PAI, AMÉM!</a:t>
            </a:r>
          </a:p>
        </p:txBody>
      </p:sp>
    </p:spTree>
    <p:extLst>
      <p:ext uri="{BB962C8B-B14F-4D97-AF65-F5344CB8AC3E}">
        <p14:creationId xmlns:p14="http://schemas.microsoft.com/office/powerpoint/2010/main" val="26346962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3F1A5-2F85-65BF-B445-5664422A0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5115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sz="5200" dirty="0"/>
              <a:t>RITOS INICIAIS</a:t>
            </a:r>
            <a:br>
              <a:rPr lang="pt-BR" sz="5200" dirty="0"/>
            </a:br>
            <a:r>
              <a:rPr lang="pt-BR" sz="5200" dirty="0"/>
              <a:t>COLETA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OREMOS: DEUS ETERNO E TODO-PODEROSO, QUE NOS PERMITIS CELEBRAR OS MÉRITOS DE TODOS OS VOSSOS SANTOS NUMA</a:t>
            </a:r>
          </a:p>
        </p:txBody>
      </p:sp>
    </p:spTree>
    <p:extLst>
      <p:ext uri="{BB962C8B-B14F-4D97-AF65-F5344CB8AC3E}">
        <p14:creationId xmlns:p14="http://schemas.microsoft.com/office/powerpoint/2010/main" val="18775477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6B11A-B6EE-F102-E9FB-8BAFAF9BC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30D6B9F-8E9B-0B2D-44D2-86DBB2F9DC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39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ÚNICA FESTA, CONCEDEI-NOS, POR INTERCESSORES TÃO NUMEROSOS, A DESEJADA ABUNDÂNCIA DA VOSSA MISERICÓRDIA. POR NOSSO SENHOR JESUS CRISTO, VOSSO FILHO, QUE É DEUS, E CONVOSCO VIVE</a:t>
            </a:r>
          </a:p>
        </p:txBody>
      </p:sp>
    </p:spTree>
    <p:extLst>
      <p:ext uri="{BB962C8B-B14F-4D97-AF65-F5344CB8AC3E}">
        <p14:creationId xmlns:p14="http://schemas.microsoft.com/office/powerpoint/2010/main" val="22288759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CA689-2ABF-64FA-258F-8CB777F94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BB0C6F1-4955-57F7-C050-B8A8AA29B2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36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REINA, NA UNIDADE DO ESPÍRITO SANTO, POR TODOS OS SÉCULOS DOS SÉCULOS.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35235754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599CF-8718-CEB2-E03F-C002BB954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2800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412895"/>
            <a:ext cx="8426451" cy="837045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LITURGIA DA PALAVRA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249941"/>
            <a:ext cx="8426451" cy="5239760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SER SANTO É VIVER COMO FILHO DE DEUS. ACOLHENDO A PALAVRA, BUSQUEMOS REALIZÁ-LA NO COTIDIANO DE NOSSAS VIDAS.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26137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209780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DA PALAVRA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PRIMEIRA LEITURA</a:t>
            </a:r>
            <a:br>
              <a:rPr lang="pt-BR" dirty="0">
                <a:latin typeface="+mj-lt"/>
              </a:rPr>
            </a:br>
            <a:r>
              <a:rPr lang="pt-BR" dirty="0" err="1"/>
              <a:t>Ap</a:t>
            </a:r>
            <a:r>
              <a:rPr lang="pt-BR" dirty="0"/>
              <a:t> 7,2-4.9-14</a:t>
            </a:r>
            <a:endParaRPr lang="pt-BR" dirty="0">
              <a:latin typeface="+mj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466109"/>
            <a:ext cx="8426451" cy="4023591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1" u="sng" dirty="0"/>
              <a:t>LEITURA DO LIVRO DO APOCALIPSE DE SÃO JOÃO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EU, JOÃO, VI UM OUTRO ANJO, QUE SUBIA DO LADO ONDE NASCE O SOL. ELE TRAZIA A MARCA DO DEUS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69396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FC149-1FAA-8FC6-9431-1336BB01C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F042661-66AE-0754-6CA4-5654C9FD11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786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VIVO E GRITAVA, EM ALTA VOZ, AOS QUATRO ANJOS QUE TINHAM RECEBIDO O PODER DE DANIFICAR A TERRA E O MAR, DIZENDO-LHES: “NÃO FAÇAIS MAL À TERRA, NEM AO MAR, NEM ÀS ÁRVORES, ATÉ QUE TENHAMOS MARCADO NA</a:t>
            </a:r>
          </a:p>
        </p:txBody>
      </p:sp>
    </p:spTree>
    <p:extLst>
      <p:ext uri="{BB962C8B-B14F-4D97-AF65-F5344CB8AC3E}">
        <p14:creationId xmlns:p14="http://schemas.microsoft.com/office/powerpoint/2010/main" val="32419024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761AD-AB5A-AC18-359F-5D4F9DA19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05C625A-137A-A5FD-31DB-7560AC7CBA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787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FRONTE OS SERVOS DO NOSSO DEUS”. OUVI ENTÃO O NÚMERO DOS QUE TINHAM SIDO MARCADOS: ERAM CENTO E QUARENTA E QUATRO MIL, DE TODAS AS TRIBOS DOS FILHOS DE ISRAEL. DEPOIS DISSO, VI UMA MULTIDÃO IMENSA</a:t>
            </a:r>
          </a:p>
        </p:txBody>
      </p:sp>
    </p:spTree>
    <p:extLst>
      <p:ext uri="{BB962C8B-B14F-4D97-AF65-F5344CB8AC3E}">
        <p14:creationId xmlns:p14="http://schemas.microsoft.com/office/powerpoint/2010/main" val="24789728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0C158-4CDA-1BB1-919B-C29CDB339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E3653D4-1996-74A7-05AA-0DBECCAE4D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787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DE GENTE DE TODAS AS NAÇÕES, TRIBOS, POVOS E LÍNGUAS, E QUE NINGUÉM PODIA CONTAR. ESTAVAM DE PÉ DIANTE DO TRONO E DO CORDEIRO; TRAJAVAM VESTES BRANCAS E TRAZIAM PALMAS NA MÃO. TODOS PROCLAMAVAM</a:t>
            </a:r>
          </a:p>
        </p:txBody>
      </p:sp>
    </p:spTree>
    <p:extLst>
      <p:ext uri="{BB962C8B-B14F-4D97-AF65-F5344CB8AC3E}">
        <p14:creationId xmlns:p14="http://schemas.microsoft.com/office/powerpoint/2010/main" val="5643192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61473-E95B-ABC6-B928-1CF0BF8BD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32FB660-D245-ADBF-490A-1B4DDB13C2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787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COM VOZ FORTE: “A SALVAÇÃO PERTENCE AO NOSSO DEUS, QUE ESTÁ SENTADO NO TRONO, E AO CORDEIRO”. TODOS OS ANJOS ESTAVAM DE PÉ, EM VOLTA DO TRONO E DOS ANCIÃOS E DOS QUATRO SERES VIVOS E</a:t>
            </a:r>
          </a:p>
        </p:txBody>
      </p:sp>
    </p:spTree>
    <p:extLst>
      <p:ext uri="{BB962C8B-B14F-4D97-AF65-F5344CB8AC3E}">
        <p14:creationId xmlns:p14="http://schemas.microsoft.com/office/powerpoint/2010/main" val="17233418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1D0B-9413-E197-42A7-7779560DD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5B4417C-7F08-A653-D283-5F09414423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787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PROSTRAVAM-SE, COM O ROSTO POR TERRA, DIANTE DO TRONO. E ADORAVAM A DEUS, DIZENDO: “AMÉM. O LOUVOR, A GLÓRIA E A SABEDORIA, A AÇÃO DE GRAÇAS, A HONRA, O PODER E A FORÇA PERTENCEM AO NOSSO</a:t>
            </a:r>
          </a:p>
        </p:txBody>
      </p:sp>
    </p:spTree>
    <p:extLst>
      <p:ext uri="{BB962C8B-B14F-4D97-AF65-F5344CB8AC3E}">
        <p14:creationId xmlns:p14="http://schemas.microsoft.com/office/powerpoint/2010/main" val="34251910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57175-D073-6EC0-509F-B22F97CA3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6D06585-C8B7-C48A-94A2-20814540AD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787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DEUS PARA SEMPRE. AMÉM”. E UM DOS ANCIÃOS FALOU COMIGO E PERGUNTOU: “QUEM SÃO ESSES VESTIDOS COM ROUPAS BRANCAS? DE ONDE VIERAM?” EU RESPONDI: “TU É QUE SABES, MEU SENHOR”. E</a:t>
            </a:r>
          </a:p>
        </p:txBody>
      </p:sp>
    </p:spTree>
    <p:extLst>
      <p:ext uri="{BB962C8B-B14F-4D97-AF65-F5344CB8AC3E}">
        <p14:creationId xmlns:p14="http://schemas.microsoft.com/office/powerpoint/2010/main" val="723532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6E217-ECC9-F16F-A9B2-20D46B1C3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3B3A0DF-18D0-ADD0-4332-59F81CF4AC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3124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ENTÃO ELE ME DISSE: “ESSES SÃO OS QUE VIERAM DA GRANDE TRIBULAÇÃO. LAVARAM E ALVEJARAM AS SUAS ROUPAS NO SANGUE DO CORDEIRO”. PALAVRA DO SENHOR.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GRAÇAS A DEUS.</a:t>
            </a:r>
          </a:p>
        </p:txBody>
      </p:sp>
    </p:spTree>
    <p:extLst>
      <p:ext uri="{BB962C8B-B14F-4D97-AF65-F5344CB8AC3E}">
        <p14:creationId xmlns:p14="http://schemas.microsoft.com/office/powerpoint/2010/main" val="15713424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5384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41866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LITURGIA DA PALAVRA</a:t>
            </a:r>
            <a:br>
              <a:rPr lang="pt-BR" dirty="0"/>
            </a:br>
            <a:r>
              <a:rPr lang="pt-BR" dirty="0"/>
              <a:t>SALMO RESPONSORIAL</a:t>
            </a:r>
            <a:br>
              <a:rPr lang="pt-BR" dirty="0"/>
            </a:br>
            <a:r>
              <a:rPr lang="pt-BR" dirty="0" err="1"/>
              <a:t>Sl</a:t>
            </a:r>
            <a:r>
              <a:rPr lang="pt-BR" dirty="0"/>
              <a:t> 23(24)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REFRÃO: É ASSIM A GERAÇÃO DOS QUE PROCURAM O SENHOR!</a:t>
            </a:r>
          </a:p>
        </p:txBody>
      </p:sp>
    </p:spTree>
    <p:extLst>
      <p:ext uri="{BB962C8B-B14F-4D97-AF65-F5344CB8AC3E}">
        <p14:creationId xmlns:p14="http://schemas.microsoft.com/office/powerpoint/2010/main" val="8188017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44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1. AO SENHOR PERTENCE A TERRA E O QUE ELA ENCERRA, * O MUNDO INTEIRO COM OS SERES QUE O POVOAM; PORQUE ELE A TORNOU FIRME SOBRE OS MARES,</a:t>
            </a:r>
          </a:p>
        </p:txBody>
      </p:sp>
    </p:spTree>
    <p:extLst>
      <p:ext uri="{BB962C8B-B14F-4D97-AF65-F5344CB8AC3E}">
        <p14:creationId xmlns:p14="http://schemas.microsoft.com/office/powerpoint/2010/main" val="37613454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03207-FBB7-EB60-B464-BC973470D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D3B5A56-568D-B33B-B7BB-BA1363E9BC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2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* E SOBRE AS ÁGUAS A MANTÉM INABALÁVEL.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REFRÃO: É ASSIM A GERAÇÃO DOS QUE PROCURAM O SENHOR!</a:t>
            </a:r>
          </a:p>
        </p:txBody>
      </p:sp>
    </p:spTree>
    <p:extLst>
      <p:ext uri="{BB962C8B-B14F-4D97-AF65-F5344CB8AC3E}">
        <p14:creationId xmlns:p14="http://schemas.microsoft.com/office/powerpoint/2010/main" val="6345999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2CFCE-E05E-C144-2EA1-7C784C39B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8547468-DFB1-5A95-2061-E7DBF22DA5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4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2. “QUEM SUBIRÁ ATÉ O MONTE DO SENHOR, * QUEM FICARÁ EM SUA SANTA HABITAÇÃO?” “QUEM TEM MÃOS PURAS E INOCENTE CORAÇÃO;</a:t>
            </a:r>
          </a:p>
        </p:txBody>
      </p:sp>
    </p:spTree>
    <p:extLst>
      <p:ext uri="{BB962C8B-B14F-4D97-AF65-F5344CB8AC3E}">
        <p14:creationId xmlns:p14="http://schemas.microsoft.com/office/powerpoint/2010/main" val="5343752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4C54A-C425-3A0B-7482-AD560E409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57E06E7-80EC-3CDC-5ECE-D6CB933642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3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* QUEM NÃO DIRIGE SUA MENTE PARA O CRIME.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REFRÃO: É ASSIM A GERAÇÃO DOS QUE PROCURAM O SENHOR!</a:t>
            </a:r>
          </a:p>
        </p:txBody>
      </p:sp>
    </p:spTree>
    <p:extLst>
      <p:ext uri="{BB962C8B-B14F-4D97-AF65-F5344CB8AC3E}">
        <p14:creationId xmlns:p14="http://schemas.microsoft.com/office/powerpoint/2010/main" val="21837728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18AD7-CEF2-A04F-D4B9-E5909114F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3ED31CC-60C1-2025-0F46-C1DA8044F6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2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3. SOBRE ESTE DESCE A BÊNÇÃO DO SENHOR * E A RECOMPENSA DE SEU DEUS E SALVADOR.” “É ASSIM A GERAÇÃO DOS QUE O PROCURAM,</a:t>
            </a:r>
          </a:p>
        </p:txBody>
      </p:sp>
    </p:spTree>
    <p:extLst>
      <p:ext uri="{BB962C8B-B14F-4D97-AF65-F5344CB8AC3E}">
        <p14:creationId xmlns:p14="http://schemas.microsoft.com/office/powerpoint/2010/main" val="34980612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2C8D8-6148-7E73-AAE9-4E75EA511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BD92E0C-1E65-A017-6132-EC791F038A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2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* E DO DEUS DE ISRAEL BUSCAM A FACE.”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REFRÃO: É ASSIM A GERAÇÃO DOS QUE PROCURAM O SENHOR!</a:t>
            </a:r>
          </a:p>
        </p:txBody>
      </p:sp>
    </p:spTree>
    <p:extLst>
      <p:ext uri="{BB962C8B-B14F-4D97-AF65-F5344CB8AC3E}">
        <p14:creationId xmlns:p14="http://schemas.microsoft.com/office/powerpoint/2010/main" val="38680541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02666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41866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LITURGIA DA PALAVRA</a:t>
            </a:r>
            <a:br>
              <a:rPr lang="pt-BR" dirty="0"/>
            </a:br>
            <a:r>
              <a:rPr lang="pt-BR" dirty="0"/>
              <a:t>SEGUNDA LEITURA</a:t>
            </a:r>
            <a:br>
              <a:rPr lang="pt-BR" dirty="0"/>
            </a:br>
            <a:r>
              <a:rPr lang="pt-BR" dirty="0"/>
              <a:t>1Jo 3,1-3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1" u="sng" dirty="0"/>
              <a:t>LEITURA DA PRIMEIRA CARTA DE SÃO JOÃO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CARÍSSIMOS: VEDE QUE GRANDE PRESENTE DE AMOR O PAI NOS DEU: DE SERMOS CHAMADOS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5309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472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FILHOS DE DEUS! E NÓS O SOMOS! SE O MUNDO NÃO NOS CONHECE, É PORQUE NÃO CONHECEU O PAI. CARÍSSIMOS, DESDE JÁ SOMOS FILHOS DE DEUS, MAS NEM SEQUER SE MANIFESTOU O QUE</a:t>
            </a:r>
          </a:p>
        </p:txBody>
      </p:sp>
    </p:spTree>
    <p:extLst>
      <p:ext uri="{BB962C8B-B14F-4D97-AF65-F5344CB8AC3E}">
        <p14:creationId xmlns:p14="http://schemas.microsoft.com/office/powerpoint/2010/main" val="31226759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6703B-1841-225A-43EE-245E196DD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D2B5DC1-EE87-4A64-00F5-6F88FD8BAC3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</a:pPr>
            <a:r>
              <a:rPr lang="pt-BR" dirty="0"/>
              <a:t>SEREMOS! SABEMOS QUE, QUANDO JESUS SE MANIFESTAR, SEREMOS SEMELHANTES A ELE, PORQUE O VEREMOS TAL COMO ELE É. TODO O QUE ESPERA NELE, PURIFICA-SE A SI MESMO, COMO</a:t>
            </a:r>
          </a:p>
        </p:txBody>
      </p:sp>
    </p:spTree>
    <p:extLst>
      <p:ext uri="{BB962C8B-B14F-4D97-AF65-F5344CB8AC3E}">
        <p14:creationId xmlns:p14="http://schemas.microsoft.com/office/powerpoint/2010/main" val="15037939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EBA75-1305-F544-0E44-069454FE4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1714BE8-4889-27B5-85CF-ED85895B6B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6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TAMBÉM ELE É PURO. PALAVRA DO SENHOR.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GRAÇAS A DEUS.</a:t>
            </a:r>
          </a:p>
        </p:txBody>
      </p:sp>
    </p:spTree>
    <p:extLst>
      <p:ext uri="{BB962C8B-B14F-4D97-AF65-F5344CB8AC3E}">
        <p14:creationId xmlns:p14="http://schemas.microsoft.com/office/powerpoint/2010/main" val="28378158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041393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9095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DA PALAVRA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ACLAMAÇÃO AO EVANGELHO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ALELUIA, ALELUIA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 MINH'ALMA ABRIREI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ALELUIA, ALELUIA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CRISTO É MEU REI!</a:t>
            </a:r>
          </a:p>
        </p:txBody>
      </p:sp>
    </p:spTree>
    <p:extLst>
      <p:ext uri="{BB962C8B-B14F-4D97-AF65-F5344CB8AC3E}">
        <p14:creationId xmlns:p14="http://schemas.microsoft.com/office/powerpoint/2010/main" val="16314677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1699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421699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DA PALAVRA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EVANGELHO</a:t>
            </a:r>
            <a:br>
              <a:rPr lang="pt-BR" dirty="0">
                <a:latin typeface="+mj-lt"/>
              </a:rPr>
            </a:br>
            <a:r>
              <a:rPr lang="pt-BR" dirty="0" err="1"/>
              <a:t>Mt</a:t>
            </a:r>
            <a:r>
              <a:rPr lang="pt-BR" dirty="0"/>
              <a:t> 5,1-12a</a:t>
            </a:r>
            <a:endParaRPr lang="pt-BR" dirty="0">
              <a:latin typeface="+mj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O SENHOR ESTEJA CONVOSCO.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ELE ESTÁ NO MEIO DE NÓS.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45862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24226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strike="noStrike" dirty="0">
                <a:latin typeface="+mn-lt"/>
              </a:rPr>
              <a:t>PADRE: † PROCLAMAÇÃO DO EVANGELHO DE JESUS CRISTO SEGUNDO </a:t>
            </a:r>
            <a:r>
              <a:rPr lang="pt-BR" dirty="0"/>
              <a:t>MATEUS</a:t>
            </a:r>
            <a:r>
              <a:rPr lang="pt-BR" i="0" strike="noStrike" dirty="0">
                <a:latin typeface="+mn-lt"/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i="0" strike="noStrike" dirty="0">
              <a:latin typeface="+mn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>
                <a:latin typeface="+mn-lt"/>
              </a:rPr>
              <a:t>TODOS: GLÓRIA A VÓS, SENHOR.</a:t>
            </a:r>
          </a:p>
        </p:txBody>
      </p:sp>
    </p:spTree>
    <p:extLst>
      <p:ext uri="{BB962C8B-B14F-4D97-AF65-F5344CB8AC3E}">
        <p14:creationId xmlns:p14="http://schemas.microsoft.com/office/powerpoint/2010/main" val="38000123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10133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NAQUELE TEMPO, VENDO JESUS AS MULTIDÕES, SUBIU AO MONTE E SENTOU-SE. OS DISCÍPULOS APROXIMARAM-SE, E JESUS COMEÇOU A ENSINÁ-LOS: “BEM-AVENTURADOS OS POBRES</a:t>
            </a:r>
            <a:endParaRPr lang="pt-BR" i="0" strike="noStrike" dirty="0"/>
          </a:p>
        </p:txBody>
      </p:sp>
    </p:spTree>
    <p:extLst>
      <p:ext uri="{BB962C8B-B14F-4D97-AF65-F5344CB8AC3E}">
        <p14:creationId xmlns:p14="http://schemas.microsoft.com/office/powerpoint/2010/main" val="15195686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769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EM ESPÍRITO, PORQUE DELES É O REINO DOS CÉUS. BEM-AVENTURADOS OS AFLITOS, PORQUE SERÃO CONSOLADOS. BEM-AVENTURADOS OS MANSOS, PORQUE POSSUIRÃO A TERRA. BEM-AVENTURADOS OS QUE</a:t>
            </a:r>
          </a:p>
        </p:txBody>
      </p:sp>
    </p:spTree>
    <p:extLst>
      <p:ext uri="{BB962C8B-B14F-4D97-AF65-F5344CB8AC3E}">
        <p14:creationId xmlns:p14="http://schemas.microsoft.com/office/powerpoint/2010/main" val="35437167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780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TÊM FOME E SEDE DE JUSTIÇA, PORQUE SERÃO SACIADOS. BEM-AVENTURADOS OS MISERICORDIOSOS, PORQUE ALCANÇARÃO MISERICÓRDIA. BEM-AVENTURADOS OS PUROS DE CORAÇÃO, PORQUE</a:t>
            </a:r>
          </a:p>
        </p:txBody>
      </p:sp>
    </p:spTree>
    <p:extLst>
      <p:ext uri="{BB962C8B-B14F-4D97-AF65-F5344CB8AC3E}">
        <p14:creationId xmlns:p14="http://schemas.microsoft.com/office/powerpoint/2010/main" val="21909631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74A22-FA46-18CD-9E9C-69581D20C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6A112F7-828C-AE2D-9F43-C933A0BCCC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781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VERÃO A DEUS. BEM-AVENTURADOS OS QUE PROMOVEM A PAZ, PORQUE SERÃO CHAMADOS FILHOS DE DEUS. BEM-AVENTURADOS OS QUE SÃO PERSEGUIDOS POR CAUSA DA JUSTIÇA, PORQUE DELES É O REINO</a:t>
            </a:r>
          </a:p>
        </p:txBody>
      </p:sp>
    </p:spTree>
    <p:extLst>
      <p:ext uri="{BB962C8B-B14F-4D97-AF65-F5344CB8AC3E}">
        <p14:creationId xmlns:p14="http://schemas.microsoft.com/office/powerpoint/2010/main" val="23760870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7428B-2AD2-819C-3806-3CFF2CDC5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FF6A891-944D-DF1C-DBE0-E8584840CF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781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DOS CÉUS. BEM-AVENTURADOS SOIS VÓS, QUANDO VOS INJURIAREM E PERSEGUIREM, E, MENTINDO, DISSEREM TODO TIPO DE MAL CONTRA VÓS, POR CAUSA DE MIM. ALEGRAI-VOS E EXULTAI, PORQUE SERÁ</a:t>
            </a:r>
          </a:p>
        </p:txBody>
      </p:sp>
    </p:spTree>
    <p:extLst>
      <p:ext uri="{BB962C8B-B14F-4D97-AF65-F5344CB8AC3E}">
        <p14:creationId xmlns:p14="http://schemas.microsoft.com/office/powerpoint/2010/main" val="14586675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8A173-EF46-64D1-9FDE-F004F5EE6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7D2D2DF-42D9-D6F1-A0C4-D96476049C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21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GRANDE A VOSSA RECOMPENSA NOS CÉUS”. PALAVRA DA SALVAÇÃO.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GLÓRIA A VÓS, SENHOR.</a:t>
            </a:r>
          </a:p>
        </p:txBody>
      </p:sp>
    </p:spTree>
    <p:extLst>
      <p:ext uri="{BB962C8B-B14F-4D97-AF65-F5344CB8AC3E}">
        <p14:creationId xmlns:p14="http://schemas.microsoft.com/office/powerpoint/2010/main" val="356534939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094D-C632-7742-FDA5-5040C6757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41084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673779"/>
            <a:ext cx="8426451" cy="1505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sz="5100" i="0" u="none" strike="noStrike" dirty="0">
                <a:latin typeface="+mj-lt"/>
              </a:rPr>
              <a:t>LITURGIA DA PALAVRA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sz="5100" dirty="0">
                <a:latin typeface="+mj-lt"/>
              </a:rPr>
              <a:t>HOMILIA</a:t>
            </a:r>
            <a:endParaRPr lang="pt-BR" sz="5100" i="0" strike="noStrik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872928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FF803-AA85-F920-38F2-7E94CBAA3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882399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SENHOR, HOJE EU ME RENDO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EU RECONHEÇO QUE NADA EU POSSO FAZER SEM 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ENTÃO, SEJA TUDO EM MIM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DEPENDENTE, EU QUERO SER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DO TEU ESPÍRITO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4812935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0928E-28DC-1645-394F-0C938902B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E38D623-DB9A-FAAE-61B5-FB946D7D33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39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PRA QUE QUANDO EU FALAR, QUE SEJA VOCÊ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NO MEU CAMINHAR, QUE SEJA VOCÊ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E, QUANDO EU CANTAR, QUE SEJA VOCÊ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QUE SEJA VOCÊ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491835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2C5C1-F751-BA51-F3C5-397237D7D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756DE56-C640-DF2C-2B0D-FE2AB87AE1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39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E, NO MEU OLHAR, QUE SEJA O TEU OLHAR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NO TOQUE DAS MINHAS MÃOS, QUE SEJAM AS TUAS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SE NÃO FOR PRA VIVER ASSIM, EU NEM QUERO VIVER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038654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CB8DB-0E9E-8F6F-FCA3-4ADDD17B8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42CD6DA-5DC5-5FFF-F065-2F6B30EDF6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6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EIS-ME AQUI, SENHOR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DAI-ME UM CORAÇÃO SEMELHANTE AO TEU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ENCHE-ME DE TI ATÉ TRANSBORDAR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54739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36F52-C9CF-731F-E36A-0EB0C758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EDB750D-4125-81AD-50AC-53126F8AFF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39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E, NO MEU OLHAR, QUE SEJA O TEU OLHAR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NO TOQUE DAS MINHAS MÃOS, QUE SEJAM AS TUAS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SE NÃO FOR PRA VIVER ASSIM, EU NEM QUERO VIVER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766808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0E6EF-9F69-66F7-1769-554F3F2C7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E3EEF18-DB97-622F-FAD6-0A5766170B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6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EIS-ME AQUI, SENHOR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DAI-ME UM CORAÇÃO SEMELHANTE AO TEU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ENCHE-ME DE TI ATÉ TRANSBORDAR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513647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8C58B-C0DF-B1AE-F3E6-FEF028D44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977286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LITURGIA DA PALAVRA</a:t>
            </a:r>
            <a:br>
              <a:rPr lang="pt-BR" dirty="0"/>
            </a:br>
            <a:r>
              <a:rPr lang="pt-BR" dirty="0"/>
              <a:t>PROFISSÃO DE FÉ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buNone/>
            </a:pPr>
            <a:r>
              <a:rPr lang="pt-BR" i="0" dirty="0">
                <a:effectLst/>
                <a:latin typeface="+mn-lt"/>
              </a:rPr>
              <a:t>PADRE: </a:t>
            </a:r>
            <a:r>
              <a:rPr lang="pt-BR" dirty="0"/>
              <a:t>CREIO EM DEUS PAI TODO-PODEROSO,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TODOS: CRIADOR DO CÉU E DA TERRA. E EM JESUS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79134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81358"/>
            <a:ext cx="8426451" cy="6089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buNone/>
            </a:pPr>
            <a:r>
              <a:rPr lang="pt-BR" dirty="0"/>
              <a:t>CRISTO, SEU ÚNICO FILHO, NOSSO SENHOR,</a:t>
            </a:r>
          </a:p>
          <a:p>
            <a:pPr marL="0" marR="0" indent="0" algn="ctr" rtl="0">
              <a:buNone/>
            </a:pPr>
            <a:r>
              <a:rPr lang="pt-BR" dirty="0"/>
              <a:t> </a:t>
            </a:r>
          </a:p>
          <a:p>
            <a:pPr marL="0" marR="0" indent="0" algn="ctr" rtl="0">
              <a:buNone/>
            </a:pPr>
            <a:r>
              <a:rPr lang="pt-BR" dirty="0"/>
              <a:t>(TODOS SE INCLINAM ATÉ AS PALAVRAS VIRGEM MARIA)</a:t>
            </a:r>
          </a:p>
          <a:p>
            <a:pPr marL="0" marR="0" indent="0" algn="ctr" rtl="0">
              <a:buNone/>
            </a:pPr>
            <a:endParaRPr lang="pt-BR" dirty="0"/>
          </a:p>
          <a:p>
            <a:pPr marL="0" marR="0" indent="0" algn="ctr" rtl="0">
              <a:buNone/>
            </a:pPr>
            <a:r>
              <a:rPr lang="pt-BR" dirty="0"/>
              <a:t>QUE FOI CONCEBIDO PELO PODER DO ESPÍRITO</a:t>
            </a:r>
            <a:endParaRPr lang="pt-BR" i="0" u="none" strike="noStrik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8377261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5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buNone/>
            </a:pPr>
            <a:r>
              <a:rPr lang="pt-BR" dirty="0"/>
              <a:t>SANTO, NASCEU DA VIRGEM MARIA, – PADECEU SOB PÔNCIO PILATOS, FOI CRUCIFICADO, MORTO E SEPULTADO, DESCEU À MANSÃO DOS MORTOS, RESSUSCITOU AO TERCEIRO DIA, SUBIU AOS</a:t>
            </a:r>
            <a:endParaRPr lang="pt-BR" i="0" u="none" strike="noStrik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4441530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6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buNone/>
            </a:pPr>
            <a:r>
              <a:rPr lang="pt-BR" dirty="0"/>
              <a:t>CÉUS, ESTÁ SENTADO À DIREITA DE DEUS PAI TODO-PODEROSO, DONDE HÁ DE VIR A JULGAR OS VIVOS E OS MORTOS. CREIO NO ESPÍRITO SANTO, NA SANTA IGREJA CATÓLICA, NA COMUNHÃO</a:t>
            </a:r>
            <a:endParaRPr lang="pt-BR" i="0" u="none" strike="noStrik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664431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2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buNone/>
            </a:pPr>
            <a:r>
              <a:rPr lang="pt-BR" dirty="0"/>
              <a:t>DOS SANTOS, NA REMISSÃO DOS PECADOS, NA RESSURREIÇÃO DA CARNE E NA VIDA ETERNA. AMÉM.</a:t>
            </a:r>
            <a:endParaRPr lang="pt-BR" i="0" u="none" strike="noStrik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4723476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43418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DA PALAVRA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ORAÇÃO DOS FIÉIS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417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PADRE: </a:t>
            </a:r>
            <a:r>
              <a:rPr lang="pt-BR" dirty="0"/>
              <a:t>IRMÃOS E IRMÃS CARÍSSIMOS, NA SOLENIDADE QUE NOS UNE A TODOS OS SANTOS, REZEMOS ÀQUELE QUE PODE SACIAR A NOSSA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4539823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351DC-DF6C-DA50-7CB9-50E3634AF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7BC865C-1C47-35A1-6E98-2750078251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64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FOME DE SANTIDADE E DE VIDA, DIZENDO COM ALEGRIA:</a:t>
            </a:r>
            <a:endParaRPr lang="pt-PT" dirty="0"/>
          </a:p>
          <a:p>
            <a:pPr marL="0" indent="0" algn="ctr">
              <a:spcBef>
                <a:spcPts val="0"/>
              </a:spcBef>
              <a:buNone/>
            </a:pPr>
            <a:br>
              <a:rPr lang="pt-BR" dirty="0"/>
            </a:br>
            <a:r>
              <a:rPr lang="pt-BR" dirty="0"/>
              <a:t>TODOS: SANTIFICAI, SENHOR, A VOSSA IGREJA.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5249581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29A40-7B15-D4DA-E05C-C478D06F6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0671CE9-0116-2FBC-62E1-0A6A5DEEFE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67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1. PELA SANTA IGREJA DE DEUS, PARA QUE, SUSTENTADA PELO TESTEMUNHO DE TODOS OS SANTOS, CRESÇA CADA DIA NA SANTIDADE E CONDUZA SEUS FILHOS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8154923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BCA8B-A291-0E73-6E35-719A05A5C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43BAEE8-83F2-20E2-E67D-5892F541D0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9363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À PLENA COMUNHÃO COM CRISTO, REZEMOS:</a:t>
            </a:r>
          </a:p>
          <a:p>
            <a:pPr marL="0" indent="0" algn="ctr">
              <a:spcBef>
                <a:spcPts val="0"/>
              </a:spcBef>
              <a:buNone/>
            </a:pPr>
            <a:br>
              <a:rPr lang="pt-BR" dirty="0"/>
            </a:br>
            <a:r>
              <a:rPr lang="pt-BR" dirty="0"/>
              <a:t>TODOS: SANTIFICAI, SENHOR, A VOSSA IGREJA.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2170173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77641-2E2C-5DE3-E5F9-D3B6DE44B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24CD3BC-C9EE-4E5A-07F7-4C9F582CBD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5870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2. PELOS BISPOS, PRESBÍTEROS E DIÁCONOS, PARA QUE VENHAM UM DIA A CONTEMPLAR NO CÉU AQUELE QUE NA TERRA OS CHAMOU A SEU SERVIÇO, REZEMOS: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SANTIFICAI, SENHOR, A VOSSA IGREJA.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0490923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4B1A7-54C1-A7ED-A4AA-EC94FB671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FD56EC6-630A-3E43-2218-57DB895486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5871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3. PELOS QUE REGEM OS DESTINOS DAS NAÇÕES, PARA QUE DEUS LHES DÊ O DOM DA SABEDORIA, DA PRUDÊNCIA, DO DESAPEGO E DA VERDADE, REZEMOS: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SANTIFICAI, SENHOR, A VOSSA IGREJA.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5367725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39568-AF6F-9187-4F34-C818C6707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DE164F8-49EC-7AD8-29DB-CCC9CB71F9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5871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4. PELOS QUE CHORAM E PELOS QUE SOFREM PERSEGUIÇÃO POR AMAREM A JUSTIÇA E A VERDADE, PARA QUE SE ALEGREM COM TODOS OS SANTOS NO CÉU, REZEMOS: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SANTIFICAI, SENHOR, A VOSSA IGREJA.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0420769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68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PADRE: </a:t>
            </a:r>
            <a:r>
              <a:rPr lang="pt-BR" dirty="0"/>
              <a:t>DEUS ETERNO E TODO-PODEROSO, DIGNAI-VOS OUVIR AS NOSSAS SÚPLICAS E CONDUZIR-NOS, PELO VOSSO ESPÍRITO, PARA A BEM-AVENTURANÇA QUE NOS</a:t>
            </a:r>
          </a:p>
        </p:txBody>
      </p:sp>
    </p:spTree>
    <p:extLst>
      <p:ext uri="{BB962C8B-B14F-4D97-AF65-F5344CB8AC3E}">
        <p14:creationId xmlns:p14="http://schemas.microsoft.com/office/powerpoint/2010/main" val="22367173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83E07-37EA-3646-6086-BA50CD66C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89ABCAC-1A3E-E388-27DB-669DCF53C2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64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PROMETEIS. POR CRISTO, NOSSO SENHOR.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98807598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C5199-9FC7-D0C0-9C8C-52EC4A3DF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859845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738EA-3CF4-85F7-DC4A-FD2E48C85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48DC29D-7839-CADA-4ACA-1F5DEC6D78E9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30EA883-920B-FD3C-341E-5DF5FB161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4" cy="6857999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69BF98A4-2094-4412-559C-DA4A0E85C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605" y="409864"/>
            <a:ext cx="6481764" cy="4566949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LITURGIA EUCARÍSTICA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r>
              <a:rPr lang="pt-BR" dirty="0"/>
              <a:t>CANTO DAS OFERTAS</a:t>
            </a:r>
          </a:p>
        </p:txBody>
      </p:sp>
      <p:pic>
        <p:nvPicPr>
          <p:cNvPr id="9" name="image40.png">
            <a:extLst>
              <a:ext uri="{FF2B5EF4-FFF2-40B4-BE49-F238E27FC236}">
                <a16:creationId xmlns:a16="http://schemas.microsoft.com/office/drawing/2014/main" id="{9248A45A-6DD8-0074-8126-2076C01DE1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0598" y="2046214"/>
            <a:ext cx="593778" cy="118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4271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62627-52BD-9BD6-9EA0-D4980A1DD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F55285B-B84B-BD96-0C17-5D3E96265CD1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81BBCBB-3D0E-3520-4E22-8FBF2C6F7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5" cy="6857999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056DBBD0-77C3-B3BE-1661-797B52BB75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210925"/>
            <a:ext cx="6485370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VENHO, SENHOR, OFERECER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COM ESSE VINHO E ESSE PÃO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TUDO QUE EXISTE EM MEU SER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TUDO QUE HÁ EM MEU CORAÇÃO</a:t>
            </a:r>
          </a:p>
        </p:txBody>
      </p:sp>
    </p:spTree>
    <p:extLst>
      <p:ext uri="{BB962C8B-B14F-4D97-AF65-F5344CB8AC3E}">
        <p14:creationId xmlns:p14="http://schemas.microsoft.com/office/powerpoint/2010/main" val="369599679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7D35A-80AE-3BC5-F6B7-8E06C2F8C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0C19B41-560B-5CEE-62E7-6276EB5DD99B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8C0AB00-DFE7-7C89-1E5F-F50354B40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5" cy="6857999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76CCAC62-3374-D734-4800-5F4C5D770A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210925"/>
            <a:ext cx="6485370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VEJO AGORA EM TEU ALTAR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ESSA OFERTA DE AMOR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QUERO TAMBÉM TE CONSAGRAR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TODA MINHA VIDA, SENHOR</a:t>
            </a:r>
          </a:p>
        </p:txBody>
      </p:sp>
    </p:spTree>
    <p:extLst>
      <p:ext uri="{BB962C8B-B14F-4D97-AF65-F5344CB8AC3E}">
        <p14:creationId xmlns:p14="http://schemas.microsoft.com/office/powerpoint/2010/main" val="250915482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2FC84-2032-07BB-26E4-FCB6BF145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760B452-CFCE-2DDF-93F2-A4B1EFE78F1F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F5DD016-F7B3-E809-8362-8064D7089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5" cy="6857999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CAF045B2-007B-1BDA-829F-F72C7FD867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820323"/>
            <a:ext cx="6485370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QUANDO ESSE PÃO FOR LEVANTADO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JUNTO COM O VINHO CONSAGRADO</a:t>
            </a:r>
          </a:p>
        </p:txBody>
      </p:sp>
    </p:spTree>
    <p:extLst>
      <p:ext uri="{BB962C8B-B14F-4D97-AF65-F5344CB8AC3E}">
        <p14:creationId xmlns:p14="http://schemas.microsoft.com/office/powerpoint/2010/main" val="12315704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73267-C6EF-8C5D-E4C6-2363616F9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9B49932-8AE7-4EC0-EDA5-2AA24406589E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B8FF2CF-8933-0F10-570D-0E1274BED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5" cy="6857999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1B79B9B4-52EE-062A-E3F2-9329352140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820321"/>
            <a:ext cx="6485370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TAMBÉM AS MINHAS MÃOS, A TI LEVANTAREI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ENTOAREI LOUVORES AO MEU REI</a:t>
            </a:r>
          </a:p>
        </p:txBody>
      </p:sp>
    </p:spTree>
    <p:extLst>
      <p:ext uri="{BB962C8B-B14F-4D97-AF65-F5344CB8AC3E}">
        <p14:creationId xmlns:p14="http://schemas.microsoft.com/office/powerpoint/2010/main" val="16673294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4A9B6-DC2D-D00E-A887-D281AA155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1219A7E-ECA0-3BE6-06A5-C367DA796DFD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EBECE1F-70B3-74BA-78A6-4374FA626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5" cy="6857999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71758DFD-D21C-7E87-9610-7D96ED5EE4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210925"/>
            <a:ext cx="6485370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VEJO AGORA EM TEU ALTAR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ESSA OFERTA DE AMOR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QUERO TAMBÉM TE CONSAGRAR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TODA MINHA VIDA, SENHOR</a:t>
            </a:r>
          </a:p>
        </p:txBody>
      </p:sp>
    </p:spTree>
    <p:extLst>
      <p:ext uri="{BB962C8B-B14F-4D97-AF65-F5344CB8AC3E}">
        <p14:creationId xmlns:p14="http://schemas.microsoft.com/office/powerpoint/2010/main" val="188369475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C2F72-288B-B5C8-D39D-BDE2235DE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A3D6235-B362-D61B-DCD1-2288CC2A4EA7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922E1AF-3EA2-06F0-23A4-C82BE9973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5" cy="6857999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88A4D72A-F1CC-9E0F-2448-4C14107011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820323"/>
            <a:ext cx="6485370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QUANDO ESSE PÃO FOR LEVANTADO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JUNTO COM O VINHO CONSAGRADO</a:t>
            </a:r>
          </a:p>
        </p:txBody>
      </p:sp>
    </p:spTree>
    <p:extLst>
      <p:ext uri="{BB962C8B-B14F-4D97-AF65-F5344CB8AC3E}">
        <p14:creationId xmlns:p14="http://schemas.microsoft.com/office/powerpoint/2010/main" val="253377938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5BAAF-7911-BB42-67A8-8EAC46C62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B9445CA-7B28-1581-D3FD-EE1184109FE3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9B195BF-612F-F16A-B02F-32AECE67AD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5" cy="6857999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BD14708A-587B-051F-FE01-92D4F733A1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820321"/>
            <a:ext cx="6485370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TAMBÉM AS MINHAS MÃOS, A TI LEVANTAREI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ENTOAREI LOUVORES AO MEU REI</a:t>
            </a:r>
          </a:p>
        </p:txBody>
      </p:sp>
    </p:spTree>
    <p:extLst>
      <p:ext uri="{BB962C8B-B14F-4D97-AF65-F5344CB8AC3E}">
        <p14:creationId xmlns:p14="http://schemas.microsoft.com/office/powerpoint/2010/main" val="249980634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EUCARÍSTICA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CONVITE À ORAÇÃO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PADRE: </a:t>
            </a:r>
            <a:r>
              <a:rPr lang="pt-BR" dirty="0"/>
              <a:t>ORAI, IRMÃOS E IRMÃS, PARA QUE ESTA NOSSA FAMÍLIA, REUNIDA EM NOME DE CRISTO, POSSA OFERECER UM SACRIFÍCIO QUE SEJA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485645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40546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ACEITO POR DEUS PAI TODO-PODEROSO.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>
              <a:latin typeface="+mn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TODOS: RECEBA O SENHOR POR TUAS MÃOS ESTE SACRIFÍCIO, PARA GLÓRIA DO SEU NOME, PARA NOSSO BEM E DE TODA A SUA SANTA IGREJA.</a:t>
            </a:r>
            <a:endParaRPr lang="pt-BR" i="0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395685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EUCARÍSTICA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SOBRE AS OFERENDAS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PADRE: </a:t>
            </a:r>
            <a:r>
              <a:rPr lang="pt-BR" dirty="0"/>
              <a:t>SENHOR, POSSAM AGRADAR-VOS AS OFERENDAS QUE APRESENTAMOS EM HONRA DE TODOS OS SANTOS. CERTOS DE QUE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608634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5F60-F76F-6BF5-3ABA-29BCE432E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67DAD48-31F3-B1AF-F629-746AE1C63F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8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ELES JÁ ALCANÇARAM A IMORTALIDADE, EXPERIMENTEMOS SUA SOLICITUDE PELA NOSSA SALVAÇÃO. POR CRISTO, NOSSO SENHOR.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297500698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41866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EUCARÍSTICA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ORAÇÃO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EUCARÍSTICA III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O SENHOR ESTEJA CONVOSCO.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ELE ESTÁ NO MEIO DE NÓS.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57966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5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CORAÇÕES AO ALTO.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TODOS: O NOSSO CORAÇÃO ESTÁ EM DEUS.</a:t>
            </a:r>
          </a:p>
        </p:txBody>
      </p:sp>
    </p:spTree>
    <p:extLst>
      <p:ext uri="{BB962C8B-B14F-4D97-AF65-F5344CB8AC3E}">
        <p14:creationId xmlns:p14="http://schemas.microsoft.com/office/powerpoint/2010/main" val="95278946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B70CA-680D-EE10-BF7B-7AC7A1647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9DF50AF-E36B-F238-7693-A6DD399A4C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5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PADRE: DEMOS GRAÇAS AO SENHOR, NOSSO DEUS.</a:t>
            </a:r>
          </a:p>
          <a:p>
            <a:pPr marL="0" marR="0" indent="0" algn="ctr" rtl="0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TODOS: É NOSSO DEVER E NOSSA SALVAÇÃO.</a:t>
            </a:r>
          </a:p>
        </p:txBody>
      </p:sp>
    </p:spTree>
    <p:extLst>
      <p:ext uri="{BB962C8B-B14F-4D97-AF65-F5344CB8AC3E}">
        <p14:creationId xmlns:p14="http://schemas.microsoft.com/office/powerpoint/2010/main" val="374342772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640546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u="none" strike="noStrike" dirty="0">
                <a:latin typeface="+mn-lt"/>
              </a:rPr>
              <a:t>PADRE: </a:t>
            </a:r>
            <a:r>
              <a:rPr lang="pt-BR" dirty="0"/>
              <a:t>NA VERDADE, É DIGNO E JUSTO, É NOSSO DEVER E SALVAÇÃO DAR-VOS GRAÇAS, SEMPRE E EM TODO LUGAR, SENHOR, PAI SANTO, DEUS ETERNO E TODO-PODEROSO. VÓS NOS CONCEDEIS HOJE FESTEJAR VOSSA CIDADE, 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075456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640544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A JERUSALÉM DO ALTO, NOSSA MÃE, ONDE A ASSEMBLEIA DE NOSSOS IRMÃOS E IRMÃS CANTA ETERNAMENTE O VOSSO LOUVOR. PARA ESTA CIDADE, PEREGRINOS E GUIADOS PELA FÉ, NOS APRESSAMOS JUBILOSOS, </a:t>
            </a:r>
          </a:p>
        </p:txBody>
      </p:sp>
    </p:spTree>
    <p:extLst>
      <p:ext uri="{BB962C8B-B14F-4D97-AF65-F5344CB8AC3E}">
        <p14:creationId xmlns:p14="http://schemas.microsoft.com/office/powerpoint/2010/main" val="429177195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640546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COMPARTILHANDO A ALEGRIA DOS MEMBROS MAIS ILUSTRES DA IGREJA, QUE NOS CONCEDEIS COMO EXEMPLO E AUXÍLIO PARA NOSSA FRAGILIDADE. POR ISSO, EM UNIÃO COM OS ANJOS E TODOS OS SANTOS NÓS</a:t>
            </a:r>
          </a:p>
        </p:txBody>
      </p:sp>
    </p:spTree>
    <p:extLst>
      <p:ext uri="{BB962C8B-B14F-4D97-AF65-F5344CB8AC3E}">
        <p14:creationId xmlns:p14="http://schemas.microsoft.com/office/powerpoint/2010/main" val="245743663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E2FF5-F891-AD5C-9B6D-1BB357713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3DDCF8C-199C-9E52-B4B9-1B2AF56B26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2164039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VOS GLORIFICAMOS, CANTANDO (DIZENDO) O VOSSO LOUVOR A UMA SÓ VOZ.</a:t>
            </a:r>
          </a:p>
        </p:txBody>
      </p:sp>
    </p:spTree>
    <p:extLst>
      <p:ext uri="{BB962C8B-B14F-4D97-AF65-F5344CB8AC3E}">
        <p14:creationId xmlns:p14="http://schemas.microsoft.com/office/powerpoint/2010/main" val="207354743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37DB7-3F21-C820-1DC4-7E7E4A560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536605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8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SANTO, SANTO, SANTO É O SENHOR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SANTO, SANTO, SANTO É O SENHOR</a:t>
            </a:r>
          </a:p>
        </p:txBody>
      </p:sp>
    </p:spTree>
    <p:extLst>
      <p:ext uri="{BB962C8B-B14F-4D97-AF65-F5344CB8AC3E}">
        <p14:creationId xmlns:p14="http://schemas.microsoft.com/office/powerpoint/2010/main" val="324859492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3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CÉUS E TERRA PROCLAMAM A VOSSA GLÓRIA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HOSANA, HOSANA NAS ALTURAS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HOSANA, HOSANA NAS ALTURAS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140963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45008-A509-6884-E5E2-A0840EB10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50F27A7-D7BC-9D07-8B06-89B118C053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8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SANTO, SANTO, SANTO É O SENHOR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SANTO, SANTO, SANTO É O SENHOR</a:t>
            </a:r>
          </a:p>
        </p:txBody>
      </p:sp>
    </p:spTree>
    <p:extLst>
      <p:ext uri="{BB962C8B-B14F-4D97-AF65-F5344CB8AC3E}">
        <p14:creationId xmlns:p14="http://schemas.microsoft.com/office/powerpoint/2010/main" val="101712302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51214-FD99-C028-C956-70D3924DD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CF2BD49-3F4F-D69D-FDE9-5EF2167885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4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BENDITO O QUE VEM EM NOME DO SENHOR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HOSANA, HOSANA, HOSANA, HOSANA NAS ALTURAS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HOSANA, HOSANA NAS ALTURAS</a:t>
            </a:r>
          </a:p>
        </p:txBody>
      </p:sp>
    </p:spTree>
    <p:extLst>
      <p:ext uri="{BB962C8B-B14F-4D97-AF65-F5344CB8AC3E}">
        <p14:creationId xmlns:p14="http://schemas.microsoft.com/office/powerpoint/2010/main" val="314165128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8FE52-AFD1-A660-E8B6-E5168F70F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E5931D5-FB86-CBBD-F2A9-BBB87CDEA5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8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SANTO, SANTO, SANTO É O SENHOR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SANTO, SANTO, SANTO É O SENHOR</a:t>
            </a:r>
          </a:p>
        </p:txBody>
      </p:sp>
    </p:spTree>
    <p:extLst>
      <p:ext uri="{BB962C8B-B14F-4D97-AF65-F5344CB8AC3E}">
        <p14:creationId xmlns:p14="http://schemas.microsoft.com/office/powerpoint/2010/main" val="382064265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23AA7-F913-4D0A-956A-397AA0A73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611094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573722"/>
            <a:ext cx="8426451" cy="5705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TODOS: </a:t>
            </a:r>
            <a:r>
              <a:rPr lang="pt-BR" i="0" dirty="0">
                <a:effectLst/>
              </a:rPr>
              <a:t>SANTO, SANTO, SANTO, SENHOR DEUS DO UNIVERSO! O CÉU E A</a:t>
            </a:r>
            <a:r>
              <a:rPr lang="pt-BR" dirty="0"/>
              <a:t> </a:t>
            </a:r>
            <a:r>
              <a:rPr lang="pt-BR" i="0" dirty="0">
                <a:effectLst/>
              </a:rPr>
              <a:t>TERRA PROCLAMAM A VOSSA GLÓRIA. HOSANA NAS ALTURAS! BENDITO O QUE VEM EM NOME DO SENHOR! HOSANA NAS ALTURAS!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67521823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69623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1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NA VERDADE, VÓS SOIS SANTO, Ó DEUS DO UNIVERSO, E TUDO O QUE CRIASTES PROCLAMA O VOSSO LOUVOR, PORQUE, POR JESUS CRISTO, VOSSO FILHO E SENHOR NOSSO, E PELA FORÇA DO ESPÍRITO SANTO, DAIS VIDA E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167028927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1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SANTIDADE A TODAS AS COISAS E NÃO CESSAIS DE REUNIR PARA VÓS UM POVO QUE VOS OFEREÇA EM TODA PARTE, DO NASCER AO PÔR DO SOL, UM SACRIFÍCIO PERFEITO. POR ISSO, Ó PAI, NÓS VOS SUPLICAMOS: SANTIFICAI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411198501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1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PELO ESPÍRITO SANTO AS OFERENDAS QUE VOS APRESENTAMOS PARA SEREM CONSAGRADAS A FIM DE QUE SE TORNEM O CORPO E † O SANGUE DE VOSSO FILHO, NOSSO SENHOR JESUS CRISTO, QUE NOS MANDOU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84481708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4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CELEBRAR ESTES MISTÉRIOS.</a:t>
            </a:r>
            <a:endParaRPr lang="pt-BR" i="0" u="none" strike="noStrike" dirty="0"/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ENVIAI O VOSSO ESPÍRITO SANTO!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43652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0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NA NOITE EM QUE IA SER ENTREGUE, JESUS TOMOU O PÃO, PRONUNCIOU A BÊNÇÃO DE AÇÃO DE GRAÇAS, PARTIU E O DEU A SEUS DISCÍPULOS, DIZENDO:</a:t>
            </a:r>
          </a:p>
        </p:txBody>
      </p:sp>
    </p:spTree>
    <p:extLst>
      <p:ext uri="{BB962C8B-B14F-4D97-AF65-F5344CB8AC3E}">
        <p14:creationId xmlns:p14="http://schemas.microsoft.com/office/powerpoint/2010/main" val="131719454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466033"/>
            <a:ext cx="8426451" cy="1920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TOMAI, TODOS, E COMEI: ISTO É O MEU CORPO, QUE SERÁ ENTREGUE POR VÓS. 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26252443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42902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0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DO MESMO MODO, NO FIM DA CEIA, ELE TOMOU O CÁLICE EM SUAS MÃOS, PRONUNCIOU A BÊNÇÃO DE AÇÃO DE GRAÇAS, E O DEU A SEUS DISCÍPULOS, DIZENDO: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53558112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1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TOMAI, TODOS, E BEBEI: ESTE É O CÁLICE DO MEU SANGUE, O SANGUE DA NOVA E ETERNA ALIANÇA, QUE SERÁ DERRAMADO POR VÓS E POR TODOS PARA REMISSÃO DOS PECADOS. FAZEI ISTO EM MEMÓRIA DE MIM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189354118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833849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3143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MISTÉRIO DA FÉ E DO AMOR!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TODOS: </a:t>
            </a:r>
            <a:r>
              <a:rPr lang="pt-BR" dirty="0"/>
              <a:t>TODAS AS VEZES QUE COMEMOS DESTE PÃO E BEBEMOS DESTE CÁLICE, ANUNCIAMOS, SENHOR, A VOSSA MORTE, ENQUANTO ESPERAMOS A VOSSA VINDA!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44989867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4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CELEBRANDO AGORA, Ó PAI, O MEMORIAL DA PAIXÃO REDENTORA DO VOSSO FILHO, DA SUA GLORIOSA RESSURREIÇÃO E ASCENSÃO AO CÉU, E ENQUANTO ESPERAMOS SUA NOVA VINDA, NÓS VOS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76507954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6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OFERECEMOS EM AÇÃO DE GRAÇAS ESTE SACRIFÍCIO VIVO E SANTO.</a:t>
            </a: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endParaRPr lang="pt-BR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TODOS: ACEITAI, Ó SENHOR, A NOSSA OFERTA!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419795327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3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OLHAI COM BONDADE A OBLAÇÃO DA VOSSA IGREJA E RECONHECEI NELA O SACRIFÍCIO QUE NOS RECONCILIOU CONVOSCO; CONCEDEI QUE, ALIMENTANDO-NOS COM O CORPO E O SANGUE DO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00140085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VOSSO FILHO, REPLETOS DO ESPÍRITO SANTO, NOS TORNEMOS EM CRISTO UM SÓ CORPO E UM SÓ ESPÍRITO.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O ESPÍRITO NOS UNA NUM SÓ CORPO!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4088376188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2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QUE O MESMO ESPÍRITO FAÇA DE NÓS UMA ETERNA OFERENDA PARA ALCANÇARMOS A HERANÇA COM OS VOSSOS ELEITOS: A SANTÍSSIMA VIRGEM MARIA, MÃE DE DEUS, SÃO JOSÉ, SEU ESPOSO, OS VOSSOS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84711113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2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SANTOS APÓSTOLOS E GLORIOSOS MÁRTIRES, E TODOS OS SANTOS, QUE NÃO CESSAM DE INTERCEDER POR NÓS NA VOSSA PRESENÇA.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FAZEI DE NÓS UMA PERFEITA OFERENDA!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106169493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2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PADRE: NÓS VOS SUPLICAMOS, SENHOR, QUE ESTE SACRIFÍCIO DA NOSSA RECONCILIAÇÃO ESTENDA A PAZ E A SALVAÇÃO AO MUNDO INTEIRO. CONFIRMAI NA FÉ E NA CARIDADE A VOSSA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56337039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8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IGREJA QUE CAMINHA NESTE MUNDO COM O VOSSO SERVO O PAPA LEÃO XIV E O NOSSO BISPO ORANI JOÃO, COM OS BISPOS DO MUNDO INTEIRO, OS PRESBÍTEROS E DIÁCONOS, OS OUTROS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427103633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9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MINISTROS E O POVO POR VÓS REDIMIDO. ATENDEI PROPÍCIO ÀS PRECES DESTA FAMÍLIA, QUE REUNISTES EM VOSSA PRESENÇA. RECONDUZI A VÓS, PAI DE MISERICÓRDIA, TODOS OS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696384443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6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VOSSOS FILHOS E FILHAS DISPERSOS PELO MUNDO INTEIRO.</a:t>
            </a:r>
          </a:p>
          <a:p>
            <a:pPr marL="0" marR="0" indent="0" algn="ctr" rtl="0">
              <a:spcBef>
                <a:spcPts val="0"/>
              </a:spcBef>
              <a:buNone/>
            </a:pPr>
            <a:endParaRPr lang="pt-BR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TODOS: LEMBRAI-VOS, Ó PAI, DA VOSSA IGREJA!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157293763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4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PADRE: ACOLHEI COM BONDADE NO VOSSO REINO OS NOSSOS IRMÃOS E IRMÃS QUE PARTIRAM DESTA VIDA E TODOS OS QUE MORRERAM NA VOSSA AMIZADE. UNIDOS A ELES, ESPERAMOS TAMBÉM NÓS SACIAR-NOS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22031593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0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ETERNAMENTE DA VOSSA GLÓRIA, POR CRISTO, SENHOR NOSSO. POR ELE DAIS AO MUNDO TODO BEM E TODA GRAÇA. POR CRISTO, COM CRISTO, E EM CRISTO, A VÓS, DEUS PAI TODO-PODEROSO, NA UNIDADE DO ESPÍRITO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4036093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7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SANTO, TODA HONRA E TODA GLÓRIA, POR TODOS OS SÉCULOS DOS SÉCULOS.</a:t>
            </a:r>
          </a:p>
          <a:p>
            <a:pPr marL="0" marR="0" indent="0" algn="ctr" rtl="0">
              <a:spcBef>
                <a:spcPts val="0"/>
              </a:spcBef>
              <a:buNone/>
            </a:pPr>
            <a:endParaRPr lang="pt-BR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TODOS: AMÉM.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69667207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EUCARÍSTICA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RITO DA COMUNHÃO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kumimoji="0" lang="pt-BR" altLang="pt-BR" i="0" u="none" strike="noStrike" cap="none" normalizeH="0" dirty="0">
                <a:ln>
                  <a:noFill/>
                </a:ln>
                <a:effectLst/>
                <a:latin typeface="+mn-lt"/>
              </a:rPr>
              <a:t>PADRE: </a:t>
            </a:r>
            <a:r>
              <a:rPr lang="pt-BR" dirty="0"/>
              <a:t>SOMOS CHAMADOS FILHOS DE DEUS E REALMENTE O SOMOS, POR ISSO, PODEMOS REZAR CONFIANTES: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166731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E9F22-E7EE-6AF7-5F58-7A8AA3852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2C468B5-03FE-0E1F-CD15-B2D3B044C4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</a:t>
            </a:r>
            <a:r>
              <a:rPr lang="pt-BR" b="1" i="0" u="none" strike="noStrike" dirty="0"/>
              <a:t>PAI NOSSO QUE ESTAIS NOS CÉUS, SANTIFICADO SEJA O VOSSO NOME, VENHA A NÓS O VOSSO REINO, SEJA FEITA A VOSSA VONTADE ASSIM NA TERRA COMO NO CÉU.</a:t>
            </a:r>
          </a:p>
        </p:txBody>
      </p:sp>
    </p:spTree>
    <p:extLst>
      <p:ext uri="{BB962C8B-B14F-4D97-AF65-F5344CB8AC3E}">
        <p14:creationId xmlns:p14="http://schemas.microsoft.com/office/powerpoint/2010/main" val="1932105291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3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 PÃO NOSSO DE </a:t>
            </a:r>
            <a:r>
              <a:rPr lang="pt-BR" b="1" i="0" u="none" strike="noStrike" dirty="0"/>
              <a:t>CADA DIA NOS DAI HOJE, PERDOAI-NOS AS NOSSAS OFENSAS ASSIM COMO NÓS PERDOAMOS A QUEM NOS TEM OFENDIDO, E NÃO NOS DEIXEIS CAIR EM TENTAÇÃO, MAS LIVRAI-NOS DO MAL.</a:t>
            </a:r>
          </a:p>
        </p:txBody>
      </p:sp>
    </p:spTree>
    <p:extLst>
      <p:ext uri="{BB962C8B-B14F-4D97-AF65-F5344CB8AC3E}">
        <p14:creationId xmlns:p14="http://schemas.microsoft.com/office/powerpoint/2010/main" val="301533873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LIVRAI-NOS DE TODOS OS MALES, Ó PAI, E DAI-NOS HOJE A VOSSA PAZ. AJUDADOS PELA VOSSA MISERICÓRDIA, SEJAMOS SEMPRE LIVRES DO PECADO E PROTEGIDOS DE TODOS OS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351342692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2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PERIGOS, ENQUANTO AGUARDAMOS A FELIZ ESPERANÇA E A VINDA DO NOSSO SALVADOR, JESUS CRISTO.</a:t>
            </a: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TODOS: VOSSO É O REINO, O PODER E A GLÓRIA PARA SEMPRE.</a:t>
            </a:r>
          </a:p>
        </p:txBody>
      </p:sp>
    </p:spTree>
    <p:extLst>
      <p:ext uri="{BB962C8B-B14F-4D97-AF65-F5344CB8AC3E}">
        <p14:creationId xmlns:p14="http://schemas.microsoft.com/office/powerpoint/2010/main" val="2323873084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SENHOR JESUS CRISTO, DISSESTES AOS VOSSOS APÓSTOLOS: EU VOS DEIXO A PAZ, EU VOS DOU A MINHA PAZ. NÃO OLHEIS OS NOSSOS PECADOS, MAS A FÉ QUE ANIMA VOSSA IGREJA; DAI-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12752209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0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LHE, SEGUNDO O VOSSO DESEJO, A PAZ E A UNIDADE. VÓS QUE SOIS DEUS COM O PAI E O ESPÍRITO SANTO.</a:t>
            </a: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2037173702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8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i="0" dirty="0">
                <a:effectLst/>
              </a:rPr>
              <a:t>A PAZ DO SENHOR ESTEJA SEMPRE CONVOSCO.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TODOS: </a:t>
            </a:r>
            <a:r>
              <a:rPr lang="pt-BR" i="0" dirty="0">
                <a:effectLst/>
              </a:rPr>
              <a:t>O AMOR DE CRISTO NOS UNIU.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55167454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7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COMO FILHOS E FILHAS DO DEUS DA PAZ, SAUDAI-VOS COM UM GESTO DE COMUNHÃO FRATERNA.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880277446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0881496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CORDEIRO DE DEUS QUE TIRAIS O PECADO DO MUNDO</a:t>
            </a:r>
            <a:br>
              <a:rPr lang="pt-BR" i="0" dirty="0">
                <a:effectLst/>
                <a:latin typeface="+mn-lt"/>
              </a:rPr>
            </a:br>
            <a:r>
              <a:rPr lang="pt-BR" i="0" dirty="0">
                <a:effectLst/>
                <a:latin typeface="+mn-lt"/>
              </a:rPr>
              <a:t>TENDE PIEDADE!</a:t>
            </a:r>
            <a:br>
              <a:rPr lang="pt-BR" i="0" dirty="0">
                <a:effectLst/>
                <a:latin typeface="+mn-lt"/>
              </a:rPr>
            </a:br>
            <a:r>
              <a:rPr lang="pt-BR" i="0" dirty="0">
                <a:effectLst/>
                <a:latin typeface="+mn-lt"/>
              </a:rPr>
              <a:t>CORDEIRO DE DEUS QUE TIRAIS O PECADO DO MUNDO</a:t>
            </a:r>
            <a:br>
              <a:rPr lang="pt-BR" i="0" dirty="0">
                <a:effectLst/>
                <a:latin typeface="+mn-lt"/>
              </a:rPr>
            </a:br>
            <a:r>
              <a:rPr lang="pt-BR" i="0" dirty="0">
                <a:effectLst/>
                <a:latin typeface="+mn-lt"/>
              </a:rPr>
              <a:t>TENDE PIEDADE!</a:t>
            </a:r>
          </a:p>
        </p:txBody>
      </p:sp>
    </p:spTree>
    <p:extLst>
      <p:ext uri="{BB962C8B-B14F-4D97-AF65-F5344CB8AC3E}">
        <p14:creationId xmlns:p14="http://schemas.microsoft.com/office/powerpoint/2010/main" val="3512369230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7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CORDEIRO DE DEUS QUE TIRAIS O PECADO DO MUNDO</a:t>
            </a:r>
            <a:br>
              <a:rPr lang="pt-BR" i="0" dirty="0">
                <a:effectLst/>
                <a:latin typeface="+mn-lt"/>
              </a:rPr>
            </a:br>
            <a:r>
              <a:rPr lang="pt-BR" i="0" dirty="0">
                <a:effectLst/>
                <a:latin typeface="+mn-lt"/>
              </a:rPr>
              <a:t>DAI-NOS A PAZ! DAI-NOS A PAZ! DAI-NOS A VOSSA PAZ! DAI-NOS A PAZ!</a:t>
            </a:r>
          </a:p>
        </p:txBody>
      </p:sp>
    </p:spTree>
    <p:extLst>
      <p:ext uri="{BB962C8B-B14F-4D97-AF65-F5344CB8AC3E}">
        <p14:creationId xmlns:p14="http://schemas.microsoft.com/office/powerpoint/2010/main" val="142674238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6C1C4-8016-1CA5-1922-307A221AA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10107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TODOS: </a:t>
            </a:r>
            <a:r>
              <a:rPr lang="pt-BR" b="1" i="0" u="none" strike="noStrike" dirty="0"/>
              <a:t>CORDEIRO DE DEUS, QUE TIRAIS O PECADO DO MUNDO, TENDE PIEDADE DE NÓS. CORDEIRO DE DEUS, QUE TIRAIS O PECADO DO MUNDO, TENDE PIEDADE DE NÓS.</a:t>
            </a:r>
          </a:p>
        </p:txBody>
      </p:sp>
    </p:spTree>
    <p:extLst>
      <p:ext uri="{BB962C8B-B14F-4D97-AF65-F5344CB8AC3E}">
        <p14:creationId xmlns:p14="http://schemas.microsoft.com/office/powerpoint/2010/main" val="1615972436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466034"/>
            <a:ext cx="8426451" cy="1920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b="1" i="0" u="none" strike="noStrike" dirty="0"/>
              <a:t>CORDEIRO DE DEUS, QUE TIRAIS O PECADO DO MUNDO, DAI-NOS A PAZ.</a:t>
            </a:r>
          </a:p>
        </p:txBody>
      </p:sp>
    </p:spTree>
    <p:extLst>
      <p:ext uri="{BB962C8B-B14F-4D97-AF65-F5344CB8AC3E}">
        <p14:creationId xmlns:p14="http://schemas.microsoft.com/office/powerpoint/2010/main" val="1339541464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2556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4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(...) EIS O CORDEIRO DE DEUS, QUE TIRA O PECADO DO MUNDO</a:t>
            </a:r>
          </a:p>
          <a:p>
            <a:pPr marL="0" marR="0" indent="0" algn="ctr" rtl="0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TODOS: </a:t>
            </a:r>
            <a:r>
              <a:rPr lang="pt-BR" dirty="0"/>
              <a:t>SENHOR, EU NÃO SOU DIGNO(A) DE QUE ENTREIS EM MINHA MORADA,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484855375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770733"/>
            <a:ext cx="8426451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MAS DIZEI UMA PALAVRA E SEREI SALVO(A).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26448847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9ECF3-5BFA-C47C-E95E-2B9F98C37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1872452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EUCARÍSTICA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CANTO DE COMUNHÃO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VOU SAIR PELOS PRADOS BUSCANDO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OVELHAS QUE ESTÃO SEM PASTOR</a:t>
            </a:r>
          </a:p>
        </p:txBody>
      </p:sp>
    </p:spTree>
    <p:extLst>
      <p:ext uri="{BB962C8B-B14F-4D97-AF65-F5344CB8AC3E}">
        <p14:creationId xmlns:p14="http://schemas.microsoft.com/office/powerpoint/2010/main" val="724994595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5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</a:rPr>
              <a:t>EU AS TRAREI COM CARINHO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</a:rPr>
              <a:t>DE VOLTA SEM FOME OU TEMOR</a:t>
            </a:r>
          </a:p>
        </p:txBody>
      </p:sp>
    </p:spTree>
    <p:extLst>
      <p:ext uri="{BB962C8B-B14F-4D97-AF65-F5344CB8AC3E}">
        <p14:creationId xmlns:p14="http://schemas.microsoft.com/office/powerpoint/2010/main" val="516489038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0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NOS MEUS OMBROS, OVELHAS FERIDAS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SEM DOR PODERÃO DESCANSAR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DEVOLVEREI OS SEUS CAMPOS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DAREI NOVAMENTE A PAZ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248823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3144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SOU REI, SOU O BOM PASTOR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VINDE AO BANQUETE QUE VOS PREPAREI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 FOME JAMAIS TEREIS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A QUEM VAMOS, Ó SENHOR?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SÓ TU TENS PALAVRA DE VIDA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 TE DÁS EM REFEIÇÃO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8291069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1D397-06B8-FC3A-6492-32D4B85EE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47BAF04-7400-831E-9B1F-15001EBDEC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39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</a:rPr>
              <a:t>MAUS PASTORES QUE PERDEM OVELHAS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</a:rPr>
              <a:t>DISTANTES DE MIM OS TEREI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</a:rPr>
              <a:t>NOUTRAS PASTAGENS SEGURAS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>
                <a:effectLst/>
              </a:rPr>
              <a:t>PASTORES FIÉIS </a:t>
            </a:r>
            <a:r>
              <a:rPr lang="pt-BR" i="0" dirty="0">
                <a:effectLst/>
              </a:rPr>
              <a:t>CHAMAREI</a:t>
            </a:r>
          </a:p>
        </p:txBody>
      </p:sp>
    </p:spTree>
    <p:extLst>
      <p:ext uri="{BB962C8B-B14F-4D97-AF65-F5344CB8AC3E}">
        <p14:creationId xmlns:p14="http://schemas.microsoft.com/office/powerpoint/2010/main" val="3963697635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4255A-301F-B037-B8F7-805A95961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B3D5F88-9093-575A-428E-E6D8527283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0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NOVO REINO FAREI DO MEU POVO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REBANHO SEM MAIS OPRESSÃO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TODOS SERÃO CONDUZIDOS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A VIDA POR MINHAS MÃOS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292189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3D581-10F4-FFB1-0335-3803CE35E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3E52311-3D01-CAE7-9016-3AF4EE908C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3144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SOU REI, SOU O BOM PASTOR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VINDE AO BANQUETE QUE VOS PREPAREI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 FOME JAMAIS TEREIS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A QUEM VAMOS, Ó SENHOR?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SÓ TU TENS PALAVRA DE VIDA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 TE DÁS EM REFEIÇÃO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8967334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00294-4D76-71D1-76FA-8F7C525DC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56178E2-1DE5-9D48-269E-44F10990EA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39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</a:rPr>
              <a:t>SE UMA OVELHA DEIXAR O MEU CAMPO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</a:rPr>
              <a:t>E OUTRO CAMINHO SEGUIR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</a:rPr>
              <a:t>DEIXO O REBANHO SEGURO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</a:rPr>
              <a:t>E VOU PROCURAR A INFELIZ</a:t>
            </a:r>
          </a:p>
        </p:txBody>
      </p:sp>
    </p:spTree>
    <p:extLst>
      <p:ext uri="{BB962C8B-B14F-4D97-AF65-F5344CB8AC3E}">
        <p14:creationId xmlns:p14="http://schemas.microsoft.com/office/powerpoint/2010/main" val="3287570222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76A4A-51C5-B840-9B34-F1D1C8471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65CE971-DAD6-5E0D-7D81-BEC73A5C2B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8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AO TRAZÊ-LA, HAVERÁ ALEGRIA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 OS ANJOS DO CÉU VÃO CANTAR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SERÁ A FESTA DA VOLTA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REBANHO VAI SE ALEGRAR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9948405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B59C7-D989-14D1-2763-632199DD4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129C564-9D58-4B4C-D509-1C9A131F8F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3144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SOU REI, SOU O BOM PASTOR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VINDE AO BANQUETE QUE VOS PREPAREI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 FOME JAMAIS TEREIS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A QUEM VAMOS, Ó SENHOR?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SÓ TU TENS PALAVRA DE VIDA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 TE DÁS EM REFEIÇÃO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0848521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185A8-0FF3-8D29-7700-F8EE220E0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2824409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39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VEM, SENHOR JESUS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O CORAÇÃO JÁ BATE FORTE AO TE VER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A TUA GRAÇA HOJE EU QUERO RECEBER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SEM A BÊNÇÃO DO SENHOR NÃO SEI VIVER</a:t>
            </a:r>
          </a:p>
        </p:txBody>
      </p:sp>
    </p:spTree>
    <p:extLst>
      <p:ext uri="{BB962C8B-B14F-4D97-AF65-F5344CB8AC3E}">
        <p14:creationId xmlns:p14="http://schemas.microsoft.com/office/powerpoint/2010/main" val="624558027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9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VEM, SENHOR JESUS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OLHAR O POVO AO TEU REDOR ME FAZ LEMBRAR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A MULTIDÃO LÁ NO CAMINHO A TE ESPERAR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VEM, Ó SANTO DE ISRAEL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PASSAR TAMBÉM NESTE LUGAR</a:t>
            </a:r>
            <a:endParaRPr lang="pt-BR" sz="4400" i="0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746144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3143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É O REI, À NOSSA FRENTE ESTÁ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É FELIZ QUEM O ADORAR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É JESUS, O NOSSO MESTRE E REI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BEM AQUI, TÃO PERTO SE DEIXA ENCONTRAR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DIANTE DO REI DOS REIS, TODO JOELHO SE DOBRARÁ</a:t>
            </a:r>
          </a:p>
        </p:txBody>
      </p:sp>
    </p:spTree>
    <p:extLst>
      <p:ext uri="{BB962C8B-B14F-4D97-AF65-F5344CB8AC3E}">
        <p14:creationId xmlns:p14="http://schemas.microsoft.com/office/powerpoint/2010/main" val="390001573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138F9-1088-44AA-8952-4E1049D17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5086285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41866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EUCARÍSTICA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DEPOIS DA COMUNHÃO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PADRE: OREMOS: </a:t>
            </a:r>
            <a:r>
              <a:rPr lang="pt-BR" dirty="0"/>
              <a:t>Ó DEUS, NÓS VOS ADORAMOS E ADMIRAMOS EM TODOS OS SANTOS, PORQUE SÓ VÓS SOIS O SANTO, E IMPLORAMOS A VOSSA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2825643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BAC58-C0C8-8686-FEEF-A9ADC94D9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94B13DF-DD99-07C6-8412-6159F3E97F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5845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GRAÇA PARA QUE, SANTIFICADOS NA PLENITUDE DO VOSSO AMOR, PASSEMOS DESTA MESA DE PEREGRINOS AO BANQUETE DA PÁTRIA CELESTE. POR CRISTO, NOSSO SENHOR.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790140143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56AA6-A0F0-7969-86C4-16B92F070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6072702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7A35E-2579-E439-2D4B-2BC2D9BA6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AD8C447-4C10-D7E0-E037-52DE60604E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268" b="15296"/>
          <a:stretch>
            <a:fillRect/>
          </a:stretch>
        </p:blipFill>
        <p:spPr>
          <a:xfrm>
            <a:off x="0" y="203729"/>
            <a:ext cx="9144000" cy="645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723366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F1F7E-81E4-0A46-E6B4-DB2D93DFB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74F749C-D78B-74E5-6D03-B11C8248B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96" r="1620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189988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ACBD1-BAE7-566C-D213-55C419823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E30EE4C7-9C70-9A4E-38BE-7E37422E96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183" b="15150"/>
          <a:stretch>
            <a:fillRect/>
          </a:stretch>
        </p:blipFill>
        <p:spPr>
          <a:xfrm>
            <a:off x="0" y="3428999"/>
            <a:ext cx="9144000" cy="342900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FEC7B31-D319-3425-AA53-9EC1139E72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848" b="14486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44465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3D17B-8F10-C322-25A5-88481EEBF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6300163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FDE4C-A9BD-7735-8D12-C3BCCCCF6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E3B705-3593-82E8-0759-1216BC5E9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41866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RITOS FINAIS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CONSAGRAÇÃO A NOSSA SENHORA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B1A754-6899-DB6E-A734-8D7A877FD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Ó SENHORA MINHA! Ó MINHA MÃE! EU ME OFEREÇO TODO(A) A VÓS, E EM PROVA DA MINHA DEVOÇÃO PARA CONVOSCO, VOS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4009584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3142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b="1" i="0" u="none" strike="noStrike" dirty="0">
                <a:latin typeface="Montserrat" panose="02000505000000020004" pitchFamily="2" charset="0"/>
              </a:rPr>
              <a:t>CONSAGRO NESTE DIA E PARA SEMPRE: OS MEUS OLHOS, OS MEUS OUVIDOS, A MINHA BOCA, O MEU CORAÇÃO E INTEIRAMENTE TODO O MEU SER. E PORQUE ASSIM SOU VOSSO(A), Ó INCOMPARÁVEL MÃE, GUARDAI-ME</a:t>
            </a:r>
          </a:p>
        </p:txBody>
      </p:sp>
    </p:spTree>
    <p:extLst>
      <p:ext uri="{BB962C8B-B14F-4D97-AF65-F5344CB8AC3E}">
        <p14:creationId xmlns:p14="http://schemas.microsoft.com/office/powerpoint/2010/main" val="761325830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9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b="1" i="0" u="none" strike="noStrike" dirty="0">
                <a:latin typeface="Montserrat" panose="02000505000000020004" pitchFamily="2" charset="0"/>
              </a:rPr>
              <a:t>E DEFENDEI-ME COMO COISA E PROPRIEDADE VOSSA, LEMBRAI-VOS QUE VOS PERTENÇO, TERNA MÃE, SENHORA NOSSA. GUARDAI-ME E DEFENDEI-ME COMO COISA PRÓPRIA VOSSA. AMÉM.</a:t>
            </a:r>
          </a:p>
        </p:txBody>
      </p:sp>
    </p:spTree>
    <p:extLst>
      <p:ext uri="{BB962C8B-B14F-4D97-AF65-F5344CB8AC3E}">
        <p14:creationId xmlns:p14="http://schemas.microsoft.com/office/powerpoint/2010/main" val="889569864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136A6-BC5A-1542-75A5-4F0BA0EE2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197579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9095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RITOS FINAIS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ORAÇÃO DE NOSSA SENHORA DA PENHA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Ó VIRGEM DA PENHA, SOBERANA RAINHA, ESCOLHIDA DESDE TODA ETERNIDADE PARA MÃE DE TODOS E CONSOLAÇÃO DOS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8761878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9340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u="none" strike="noStrike" baseline="0" dirty="0"/>
              <a:t>AFLITOS; PELA VOSSA INTERCESSÃO, OFERECEMOS AO BOM DEUS ESTA HUMILDE ORAÇÃO.</a:t>
            </a:r>
          </a:p>
        </p:txBody>
      </p:sp>
    </p:spTree>
    <p:extLst>
      <p:ext uri="{BB962C8B-B14F-4D97-AF65-F5344CB8AC3E}">
        <p14:creationId xmlns:p14="http://schemas.microsoft.com/office/powerpoint/2010/main" val="2696035670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75569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5848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u="none" strike="noStrike" baseline="0" dirty="0"/>
              <a:t>ESPERANDO QUE, COM TÃO EFICAZ INTERCESSORA, SE SUPRA TODA A NOSSA IMPERFEIÇÃO. E VÓS, MISERICORDIOSO DEUS E SENHOR NOSSO, DIGNAI-VOS PROMOVER O AUMENTO DA FÉ E A UNIÃO DE TODOS OS CRISTÃOS.</a:t>
            </a:r>
          </a:p>
        </p:txBody>
      </p:sp>
    </p:spTree>
    <p:extLst>
      <p:ext uri="{BB962C8B-B14F-4D97-AF65-F5344CB8AC3E}">
        <p14:creationId xmlns:p14="http://schemas.microsoft.com/office/powerpoint/2010/main" val="2227268290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5850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u="none" strike="noStrike" baseline="0" dirty="0"/>
              <a:t>DERRAMAI, SENHOR, EM NOSSOS CORAÇÕES A GRAÇA PRECIOSA PARA QUE, CADA VEZ MAIS, CONFIEMOS NO PODER DE INTERCESSÃO DE NOSSA SENHORA DA PENHA E POSSAMOS, DEPOIS DA MORTE, PARTICIPAR DA SALVAÇÃO ETERNA. AMÉM.</a:t>
            </a:r>
          </a:p>
        </p:txBody>
      </p:sp>
    </p:spTree>
    <p:extLst>
      <p:ext uri="{BB962C8B-B14F-4D97-AF65-F5344CB8AC3E}">
        <p14:creationId xmlns:p14="http://schemas.microsoft.com/office/powerpoint/2010/main" val="150891704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6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b="1" i="0" u="none" strike="noStrike" dirty="0">
                <a:latin typeface="Montserrat" panose="02000505000000020004" pitchFamily="2" charset="0"/>
              </a:rPr>
              <a:t>TODOS: </a:t>
            </a:r>
            <a:r>
              <a:rPr lang="pt-BR" dirty="0"/>
              <a:t>AVE MARIA, CHEIA DE GRAÇA, O SENHOR É CONVOSCO, BENDITA SOIS VÓS ENTRE AS MULHERES E BENDITO É O FRUTO DO VOSSO VENTRE, JESUS.</a:t>
            </a:r>
            <a:endParaRPr lang="pt-BR" b="1" i="0" u="none" strike="noStrike" dirty="0"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471361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5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SANTA MARIA, MÃE DE DEUS, ROGAI POR NÓS PECADORES, AGORA E NA HORA DA NOSSA MORTE. AMÉM.</a:t>
            </a:r>
            <a:endParaRPr lang="pt-BR" b="1" i="0" u="none" strike="noStrike" dirty="0"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04464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0AC50-1169-6866-6435-BD7DAB6C9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435DDD1-217A-1F46-18A8-1B040E3F353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033094"/>
            <a:ext cx="8426451" cy="2786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b="1" i="0" u="none" strike="noStrike" dirty="0">
                <a:latin typeface="Montserrat" panose="02000505000000020004" pitchFamily="2" charset="0"/>
              </a:rPr>
              <a:t>PADRE: NOSSA SENHORA DA PENHA,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b="1" i="0" u="none" strike="noStrike" dirty="0">
                <a:latin typeface="Montserrat" panose="02000505000000020004" pitchFamily="2" charset="0"/>
              </a:rPr>
              <a:t>TODOS: ROGAI POR NÓS.</a:t>
            </a:r>
          </a:p>
        </p:txBody>
      </p:sp>
    </p:spTree>
    <p:extLst>
      <p:ext uri="{BB962C8B-B14F-4D97-AF65-F5344CB8AC3E}">
        <p14:creationId xmlns:p14="http://schemas.microsoft.com/office/powerpoint/2010/main" val="639123817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560D-1A8C-DD59-7F67-8525716D1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675527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9095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RITOS FINAIS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BENÇÃO FINAL E DESPEDIDA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O SENHOR ESTEJA CONVOSCO.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>
              <a:latin typeface="+mn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ELE ESTÁ NO MEIO DE NÓS.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0692499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509597"/>
            <a:ext cx="8426451" cy="5833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PADRE: DEUS, GLÓRIA E EXULTAÇÃO DOS SANTOS, QUE VOS DEU A GRAÇA DE TÃO EXÍMIOS INTERCESSORES, VOS ABENÇOE HOJE E PARA SEMPRE.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2519708479"/>
      </p:ext>
    </p:extLst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F1919-B0E4-E546-F47E-A111FB88B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BA28C37-A182-E427-7068-8E1DE23403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5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PADRE: LIBERTOS POR SUA INTERCESSÃO DOS MALES PRESENTES, E ESTIMULADOS PELO EXEMPLO DE SUAS VIDAS SANTAS,</a:t>
            </a:r>
          </a:p>
        </p:txBody>
      </p:sp>
    </p:spTree>
    <p:extLst>
      <p:ext uri="{BB962C8B-B14F-4D97-AF65-F5344CB8AC3E}">
        <p14:creationId xmlns:p14="http://schemas.microsoft.com/office/powerpoint/2010/main" val="3818786932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AC6EF-5534-38C8-C36E-FE15F297D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76698A0-BFEE-96F9-E4E2-760924B96D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423695"/>
            <a:ext cx="8426451" cy="4005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ESTEJAIS CONSTANTEMENTE A SERVIÇO DE DEUS E DOS IRMÃOS.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62740935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174A4-9C67-F0C3-E35E-DA1586630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E6537A9-DDF9-DD93-A8EF-784AD5BC1C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36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PADRE: E ASSIM, COM TODOS ELES, VOS SEJA DADO GOZAR A FELICIDADE DAQUELA PÁTRIA, NA QUAL A IGREJA EXULTA ETERNAMENTE PELA COMUNHÃO</a:t>
            </a:r>
          </a:p>
        </p:txBody>
      </p:sp>
    </p:spTree>
    <p:extLst>
      <p:ext uri="{BB962C8B-B14F-4D97-AF65-F5344CB8AC3E}">
        <p14:creationId xmlns:p14="http://schemas.microsoft.com/office/powerpoint/2010/main" val="2704118783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7CB7B-412D-021C-FBB0-EC3A70823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02E79EF-1314-8482-6593-41C04479EF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728394"/>
            <a:ext cx="8426451" cy="3395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GLORIOSA DE SEUS FILHOS COM OS CIDADÃOS DO CÉU.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3368944852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1554641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BENEDICAT VOS OMNIPOTENS DEUS: PATER, ET FILIUS, ET SPÍRITUS SANCTUS.</a:t>
            </a:r>
            <a:br>
              <a:rPr lang="pt-BR" dirty="0"/>
            </a:br>
            <a:br>
              <a:rPr lang="pt-BR" dirty="0"/>
            </a:b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2159703672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2C700-D34A-815A-C4C0-DF77A889E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7A30313-D13B-453C-BBDB-41B7CCDE44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2468737"/>
            <a:ext cx="8426451" cy="1920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ITE, MISSA EST.</a:t>
            </a:r>
            <a:br>
              <a:rPr lang="pt-BR" dirty="0"/>
            </a:br>
            <a:br>
              <a:rPr lang="pt-BR" dirty="0"/>
            </a:br>
            <a:r>
              <a:rPr lang="pt-BR" dirty="0"/>
              <a:t>TODOS: DEO GRATIAS.</a:t>
            </a:r>
          </a:p>
        </p:txBody>
      </p:sp>
    </p:spTree>
    <p:extLst>
      <p:ext uri="{BB962C8B-B14F-4D97-AF65-F5344CB8AC3E}">
        <p14:creationId xmlns:p14="http://schemas.microsoft.com/office/powerpoint/2010/main" val="1880186042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RITOS FINAIS</a:t>
            </a:r>
            <a:br>
              <a:rPr lang="pt-BR" dirty="0"/>
            </a:br>
            <a:r>
              <a:rPr lang="pt-BR" dirty="0"/>
              <a:t>CANTO FINAL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995055"/>
            <a:ext cx="8426450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 SENHOR É REI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 SENHOR É MEU PASTOR E REI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 SENHOR É REI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 SENHOR É MEU PASTOR E REI</a:t>
            </a:r>
          </a:p>
        </p:txBody>
      </p:sp>
    </p:spTree>
    <p:extLst>
      <p:ext uri="{BB962C8B-B14F-4D97-AF65-F5344CB8AC3E}">
        <p14:creationId xmlns:p14="http://schemas.microsoft.com/office/powerpoint/2010/main" val="3320914073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7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O SENHOR ESTÁ NO CÉU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O SENHOR ESTÁ NO MAR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NA EXTENSÃO DO INFINITO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 SENHOR ESTÁ NO CÉU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 SENHOR ESTÁ NO MAR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NA EXTENSÃO DO INFINITO</a:t>
            </a:r>
          </a:p>
        </p:txBody>
      </p:sp>
    </p:spTree>
    <p:extLst>
      <p:ext uri="{BB962C8B-B14F-4D97-AF65-F5344CB8AC3E}">
        <p14:creationId xmlns:p14="http://schemas.microsoft.com/office/powerpoint/2010/main" val="2729292777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91C6D-32A6-306A-C8E4-E357D99D0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A99683A-1CEC-9504-4CA3-307576CA45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7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ESTÁ NO CÉU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ESTÁ NO MAR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NA EXTENSÃO DO INFINITO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ESTÁ NO CÉU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ESTÁ NO MAR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NA EXTENSÃO DO INFINITO</a:t>
            </a:r>
          </a:p>
        </p:txBody>
      </p:sp>
    </p:spTree>
    <p:extLst>
      <p:ext uri="{BB962C8B-B14F-4D97-AF65-F5344CB8AC3E}">
        <p14:creationId xmlns:p14="http://schemas.microsoft.com/office/powerpoint/2010/main" val="1710359889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A1E2C-C6E9-1F19-DD0D-73C9CA839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87AA9B5-CBD5-322D-E280-B4E928979A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5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QUANDO EU VACILAR</a:t>
            </a:r>
            <a:br>
              <a:rPr lang="pt-BR" dirty="0"/>
            </a:br>
            <a:r>
              <a:rPr lang="pt-BR" dirty="0"/>
              <a:t>EU NÃO TEMEREI</a:t>
            </a:r>
            <a:br>
              <a:rPr lang="pt-BR" dirty="0"/>
            </a:br>
            <a:r>
              <a:rPr lang="pt-BR" dirty="0"/>
              <a:t>POIS O SENHOR ESTÁ COMIGO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4759104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65431-5084-C121-5F48-32482CF3F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6CFC29B-198E-35AB-264E-8DC7C493B6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7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ESTÁ NO CÉU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ESTÁ NO MAR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NA EXTENSÃO DO INFINITO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ESTÁ NO CÉU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ESTÁ NO MAR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NA EXTENSÃO DO INFINITO</a:t>
            </a:r>
          </a:p>
        </p:txBody>
      </p:sp>
    </p:spTree>
    <p:extLst>
      <p:ext uri="{BB962C8B-B14F-4D97-AF65-F5344CB8AC3E}">
        <p14:creationId xmlns:p14="http://schemas.microsoft.com/office/powerpoint/2010/main" val="2074332069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 IGREJA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1">
      <a:majorFont>
        <a:latin typeface="Montserrat Black"/>
        <a:ea typeface=""/>
        <a:cs typeface=""/>
      </a:majorFont>
      <a:minorFont>
        <a:latin typeface="Montserrat"/>
        <a:ea typeface=""/>
        <a:cs typeface="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 IGREJA" id="{D3276D67-A9A5-4695-A86F-0D53B5399619}" vid="{21C150A6-3341-45C7-B5F7-528BB8BAE7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20294</TotalTime>
  <Words>4955</Words>
  <Application>Microsoft Office PowerPoint</Application>
  <PresentationFormat>Apresentação na tela (4:3)</PresentationFormat>
  <Paragraphs>474</Paragraphs>
  <Slides>225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225</vt:i4>
      </vt:variant>
    </vt:vector>
  </HeadingPairs>
  <TitlesOfParts>
    <vt:vector size="229" baseType="lpstr">
      <vt:lpstr>Arial</vt:lpstr>
      <vt:lpstr>Montserrat</vt:lpstr>
      <vt:lpstr>Montserrat Black</vt:lpstr>
      <vt:lpstr>SLIDES IGREJA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RITOS INICIAIS CANTO DE ENTRADA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RITOS INICIAIS SAUDAÇÃO</vt:lpstr>
      <vt:lpstr>Apresentação do PowerPoint</vt:lpstr>
      <vt:lpstr>Apresentação do PowerPoint</vt:lpstr>
      <vt:lpstr>Apresentação do PowerPoint</vt:lpstr>
      <vt:lpstr>RITOS INICIAIS ATO PENITENCIAL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RITOS INICIAIS HINO DE LOUVOR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RITOS INICIAIS COLETA</vt:lpstr>
      <vt:lpstr>Apresentação do PowerPoint</vt:lpstr>
      <vt:lpstr>Apresentação do PowerPoint</vt:lpstr>
      <vt:lpstr>Apresentação do PowerPoint</vt:lpstr>
      <vt:lpstr>LITURGIA DA PALAVRA</vt:lpstr>
      <vt:lpstr>LITURGIA DA PALAVRA PRIMEIRA LEITURA Ap 7,2-4.9-14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DA PALAVRA SALMO RESPONSORIAL Sl 23(24)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DA PALAVRA SEGUNDA LEITURA 1Jo 3,1-3</vt:lpstr>
      <vt:lpstr>Apresentação do PowerPoint</vt:lpstr>
      <vt:lpstr>Apresentação do PowerPoint</vt:lpstr>
      <vt:lpstr>Apresentação do PowerPoint</vt:lpstr>
      <vt:lpstr>Apresentação do PowerPoint</vt:lpstr>
      <vt:lpstr>LITURGIA DA PALAVRA ACLAMAÇÃO AO EVANGELHO</vt:lpstr>
      <vt:lpstr>Apresentação do PowerPoint</vt:lpstr>
      <vt:lpstr>LITURGIA DA PALAVRA EVANGELHO Mt 5,1-12a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DA PALAVRA PROFISSÃO DE FÉ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DA PALAVRA ORAÇÃO DOS FIÉIS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EUCARÍSTICA   CANTO DAS OFERTAS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EUCARÍSTICA CONVITE À ORAÇÃO</vt:lpstr>
      <vt:lpstr>Apresentação do PowerPoint</vt:lpstr>
      <vt:lpstr>LITURGIA EUCARÍSTICA SOBRE AS OFERENDAS</vt:lpstr>
      <vt:lpstr>Apresentação do PowerPoint</vt:lpstr>
      <vt:lpstr>LITURGIA EUCARÍSTICA ORAÇÃO EUCARÍSTICA III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EUCARÍSTICA RITO DA COMUNHÃO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EUCARÍSTICA CANTO DE COMUNHÃO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EUCARÍSTICA DEPOIS DA COMUNHÃO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RITOS FINAIS CONSAGRAÇÃO A NOSSA SENHORA</vt:lpstr>
      <vt:lpstr>Apresentação do PowerPoint</vt:lpstr>
      <vt:lpstr>Apresentação do PowerPoint</vt:lpstr>
      <vt:lpstr>Apresentação do PowerPoint</vt:lpstr>
      <vt:lpstr>RITOS FINAIS ORAÇÃO DE NOSSA SENHORA DA PENHA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RITOS FINAIS BENÇÃO FINAL E DESPEDIDA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RITOS FINAIS CANTO FINAL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Bernardo Ribeiro Ferreira</dc:creator>
  <cp:lastModifiedBy>Bernardo Ribeiro Ferreira</cp:lastModifiedBy>
  <cp:revision>930</cp:revision>
  <dcterms:created xsi:type="dcterms:W3CDTF">2021-10-04T23:18:54Z</dcterms:created>
  <dcterms:modified xsi:type="dcterms:W3CDTF">2026-10-31T15:29:34Z</dcterms:modified>
</cp:coreProperties>
</file>