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sldIdLst>
    <p:sldId id="422" r:id="rId2"/>
    <p:sldId id="2622" r:id="rId3"/>
    <p:sldId id="2623" r:id="rId4"/>
    <p:sldId id="5128" r:id="rId5"/>
    <p:sldId id="426" r:id="rId6"/>
    <p:sldId id="5020" r:id="rId7"/>
    <p:sldId id="2975" r:id="rId8"/>
    <p:sldId id="2976" r:id="rId9"/>
    <p:sldId id="3029" r:id="rId10"/>
    <p:sldId id="3030" r:id="rId11"/>
    <p:sldId id="3031" r:id="rId12"/>
    <p:sldId id="4552" r:id="rId13"/>
    <p:sldId id="3594" r:id="rId14"/>
    <p:sldId id="2835" r:id="rId15"/>
    <p:sldId id="423" r:id="rId16"/>
    <p:sldId id="3595" r:id="rId17"/>
    <p:sldId id="4793" r:id="rId18"/>
    <p:sldId id="3802" r:id="rId19"/>
    <p:sldId id="3803" r:id="rId20"/>
    <p:sldId id="4943" r:id="rId21"/>
    <p:sldId id="4940" r:id="rId22"/>
    <p:sldId id="5185" r:id="rId23"/>
    <p:sldId id="5186" r:id="rId24"/>
    <p:sldId id="5187" r:id="rId25"/>
    <p:sldId id="4817" r:id="rId26"/>
    <p:sldId id="4821" r:id="rId27"/>
    <p:sldId id="5028" r:id="rId28"/>
    <p:sldId id="593" r:id="rId29"/>
    <p:sldId id="596" r:id="rId30"/>
    <p:sldId id="594" r:id="rId31"/>
    <p:sldId id="595" r:id="rId32"/>
    <p:sldId id="5029" r:id="rId33"/>
    <p:sldId id="2628" r:id="rId34"/>
    <p:sldId id="5070" r:id="rId35"/>
    <p:sldId id="5180" r:id="rId36"/>
    <p:sldId id="5162" r:id="rId37"/>
    <p:sldId id="2629" r:id="rId38"/>
    <p:sldId id="3600" r:id="rId39"/>
    <p:sldId id="4695" r:id="rId40"/>
    <p:sldId id="5121" r:id="rId41"/>
    <p:sldId id="4950" r:id="rId42"/>
    <p:sldId id="431" r:id="rId43"/>
    <p:sldId id="2631" r:id="rId44"/>
    <p:sldId id="2890" r:id="rId45"/>
    <p:sldId id="5080" r:id="rId46"/>
    <p:sldId id="5071" r:id="rId47"/>
    <p:sldId id="5081" r:id="rId48"/>
    <p:sldId id="5072" r:id="rId49"/>
    <p:sldId id="5082" r:id="rId50"/>
    <p:sldId id="432" r:id="rId51"/>
    <p:sldId id="2632" r:id="rId52"/>
    <p:sldId id="435" r:id="rId53"/>
    <p:sldId id="5105" r:id="rId54"/>
    <p:sldId id="5196" r:id="rId55"/>
    <p:sldId id="436" r:id="rId56"/>
    <p:sldId id="4679" r:id="rId57"/>
    <p:sldId id="3709" r:id="rId58"/>
    <p:sldId id="3710" r:id="rId59"/>
    <p:sldId id="1623" r:id="rId60"/>
    <p:sldId id="3133" r:id="rId61"/>
    <p:sldId id="323" r:id="rId62"/>
    <p:sldId id="2638" r:id="rId63"/>
    <p:sldId id="324" r:id="rId64"/>
    <p:sldId id="2484" r:id="rId65"/>
    <p:sldId id="5106" r:id="rId66"/>
    <p:sldId id="5181" r:id="rId67"/>
    <p:sldId id="4595" r:id="rId68"/>
    <p:sldId id="327" r:id="rId69"/>
    <p:sldId id="4919" r:id="rId70"/>
    <p:sldId id="3017" r:id="rId71"/>
    <p:sldId id="3018" r:id="rId72"/>
    <p:sldId id="3019" r:id="rId73"/>
    <p:sldId id="3020" r:id="rId74"/>
    <p:sldId id="3021" r:id="rId75"/>
    <p:sldId id="1650" r:id="rId76"/>
    <p:sldId id="3067" r:id="rId77"/>
    <p:sldId id="5192" r:id="rId78"/>
    <p:sldId id="4985" r:id="rId79"/>
    <p:sldId id="5193" r:id="rId80"/>
    <p:sldId id="5173" r:id="rId81"/>
    <p:sldId id="5194" r:id="rId82"/>
    <p:sldId id="5174" r:id="rId83"/>
    <p:sldId id="5195" r:id="rId84"/>
    <p:sldId id="5182" r:id="rId85"/>
    <p:sldId id="5176" r:id="rId86"/>
    <p:sldId id="2392" r:id="rId87"/>
    <p:sldId id="5197" r:id="rId88"/>
    <p:sldId id="4738" r:id="rId89"/>
    <p:sldId id="4739" r:id="rId90"/>
    <p:sldId id="3588" r:id="rId91"/>
    <p:sldId id="3589" r:id="rId92"/>
    <p:sldId id="3616" r:id="rId93"/>
    <p:sldId id="3617" r:id="rId94"/>
    <p:sldId id="3590" r:id="rId95"/>
    <p:sldId id="4020" r:id="rId96"/>
    <p:sldId id="4021" r:id="rId97"/>
    <p:sldId id="3872" r:id="rId98"/>
    <p:sldId id="3873" r:id="rId99"/>
    <p:sldId id="3158" r:id="rId100"/>
    <p:sldId id="5126" r:id="rId101"/>
    <p:sldId id="2674" r:id="rId102"/>
    <p:sldId id="3624" r:id="rId103"/>
    <p:sldId id="2951" r:id="rId104"/>
    <p:sldId id="345" r:id="rId105"/>
    <p:sldId id="2806" r:id="rId106"/>
    <p:sldId id="2844" r:id="rId107"/>
    <p:sldId id="3159" r:id="rId108"/>
    <p:sldId id="3160" r:id="rId109"/>
    <p:sldId id="4766" r:id="rId110"/>
    <p:sldId id="659" r:id="rId111"/>
    <p:sldId id="661" r:id="rId112"/>
    <p:sldId id="662" r:id="rId113"/>
    <p:sldId id="663" r:id="rId114"/>
    <p:sldId id="664" r:id="rId115"/>
    <p:sldId id="4765" r:id="rId116"/>
    <p:sldId id="346" r:id="rId117"/>
    <p:sldId id="658" r:id="rId118"/>
    <p:sldId id="354" r:id="rId119"/>
    <p:sldId id="2607" r:id="rId120"/>
    <p:sldId id="2917" r:id="rId121"/>
    <p:sldId id="2918" r:id="rId122"/>
    <p:sldId id="3164" r:id="rId123"/>
    <p:sldId id="1629" r:id="rId124"/>
    <p:sldId id="1817" r:id="rId125"/>
    <p:sldId id="850" r:id="rId126"/>
    <p:sldId id="357" r:id="rId127"/>
    <p:sldId id="358" r:id="rId128"/>
    <p:sldId id="430" r:id="rId129"/>
    <p:sldId id="359" r:id="rId130"/>
    <p:sldId id="360" r:id="rId131"/>
    <p:sldId id="361" r:id="rId132"/>
    <p:sldId id="2928" r:id="rId133"/>
    <p:sldId id="2929" r:id="rId134"/>
    <p:sldId id="362" r:id="rId135"/>
    <p:sldId id="364" r:id="rId136"/>
    <p:sldId id="363" r:id="rId137"/>
    <p:sldId id="1630" r:id="rId138"/>
    <p:sldId id="2609" r:id="rId139"/>
    <p:sldId id="365" r:id="rId140"/>
    <p:sldId id="370" r:id="rId141"/>
    <p:sldId id="5154" r:id="rId142"/>
    <p:sldId id="372" r:id="rId143"/>
    <p:sldId id="373" r:id="rId144"/>
    <p:sldId id="374" r:id="rId145"/>
    <p:sldId id="375" r:id="rId146"/>
    <p:sldId id="376" r:id="rId147"/>
    <p:sldId id="462" r:id="rId148"/>
    <p:sldId id="3165" r:id="rId149"/>
    <p:sldId id="502" r:id="rId150"/>
    <p:sldId id="1316" r:id="rId151"/>
    <p:sldId id="1317" r:id="rId152"/>
    <p:sldId id="1521" r:id="rId153"/>
    <p:sldId id="5147" r:id="rId154"/>
    <p:sldId id="377" r:id="rId155"/>
    <p:sldId id="379" r:id="rId156"/>
    <p:sldId id="753" r:id="rId157"/>
    <p:sldId id="380" r:id="rId158"/>
    <p:sldId id="381" r:id="rId159"/>
    <p:sldId id="4728" r:id="rId160"/>
    <p:sldId id="2494" r:id="rId161"/>
    <p:sldId id="4164" r:id="rId162"/>
    <p:sldId id="1835" r:id="rId163"/>
    <p:sldId id="4161" r:id="rId164"/>
    <p:sldId id="3976" r:id="rId165"/>
    <p:sldId id="4162" r:id="rId166"/>
    <p:sldId id="3977" r:id="rId167"/>
    <p:sldId id="4163" r:id="rId168"/>
    <p:sldId id="4782" r:id="rId169"/>
    <p:sldId id="3927" r:id="rId170"/>
    <p:sldId id="4752" r:id="rId171"/>
    <p:sldId id="5198" r:id="rId172"/>
    <p:sldId id="5119" r:id="rId173"/>
    <p:sldId id="3888" r:id="rId174"/>
    <p:sldId id="1819" r:id="rId175"/>
    <p:sldId id="673" r:id="rId176"/>
    <p:sldId id="4034" r:id="rId177"/>
    <p:sldId id="2679" r:id="rId178"/>
    <p:sldId id="1593" r:id="rId179"/>
    <p:sldId id="1594" r:id="rId180"/>
    <p:sldId id="464" r:id="rId181"/>
    <p:sldId id="466" r:id="rId182"/>
    <p:sldId id="3473" r:id="rId183"/>
    <p:sldId id="3475" r:id="rId184"/>
    <p:sldId id="4033" r:id="rId185"/>
    <p:sldId id="5203" r:id="rId186"/>
    <p:sldId id="2681" r:id="rId187"/>
    <p:sldId id="5199" r:id="rId188"/>
    <p:sldId id="5200" r:id="rId189"/>
    <p:sldId id="5201" r:id="rId190"/>
    <p:sldId id="5202" r:id="rId191"/>
    <p:sldId id="2878" r:id="rId192"/>
    <p:sldId id="1640" r:id="rId193"/>
    <p:sldId id="4180" r:id="rId194"/>
    <p:sldId id="4176" r:id="rId195"/>
    <p:sldId id="4178" r:id="rId196"/>
    <p:sldId id="4179" r:id="rId197"/>
    <p:sldId id="4181" r:id="rId198"/>
    <p:sldId id="4182" r:id="rId199"/>
    <p:sldId id="4183" r:id="rId200"/>
    <p:sldId id="4184" r:id="rId201"/>
    <p:sldId id="4185" r:id="rId202"/>
    <p:sldId id="4186" r:id="rId203"/>
    <p:sldId id="4187" r:id="rId204"/>
    <p:sldId id="4188" r:id="rId205"/>
    <p:sldId id="4189" r:id="rId206"/>
    <p:sldId id="4190" r:id="rId207"/>
    <p:sldId id="4191" r:id="rId208"/>
    <p:sldId id="4192" r:id="rId209"/>
    <p:sldId id="4193" r:id="rId210"/>
    <p:sldId id="4194" r:id="rId211"/>
    <p:sldId id="4195" r:id="rId212"/>
    <p:sldId id="4196" r:id="rId2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226" userDrawn="1">
          <p15:clr>
            <a:srgbClr val="A4A3A4"/>
          </p15:clr>
        </p15:guide>
        <p15:guide id="3" pos="5534" userDrawn="1">
          <p15:clr>
            <a:srgbClr val="A4A3A4"/>
          </p15:clr>
        </p15:guide>
        <p15:guide id="4" orient="horz" pos="3407" userDrawn="1">
          <p15:clr>
            <a:srgbClr val="A4A3A4"/>
          </p15:clr>
        </p15:guide>
        <p15:guide id="5" orient="horz" pos="4088" userDrawn="1">
          <p15:clr>
            <a:srgbClr val="A4A3A4"/>
          </p15:clr>
        </p15:guide>
        <p15:guide id="6" pos="4536" userDrawn="1">
          <p15:clr>
            <a:srgbClr val="A4A3A4"/>
          </p15:clr>
        </p15:guide>
        <p15:guide id="7" pos="4309" userDrawn="1">
          <p15:clr>
            <a:srgbClr val="A4A3A4"/>
          </p15:clr>
        </p15:guide>
        <p15:guide id="8" orient="horz" pos="309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ardo Ribeiro Ferreira" initials="BRF" lastIdx="1" clrIdx="0">
    <p:extLst>
      <p:ext uri="{19B8F6BF-5375-455C-9EA6-DF929625EA0E}">
        <p15:presenceInfo xmlns:p15="http://schemas.microsoft.com/office/powerpoint/2012/main" userId="fe39cb9446bf5bb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B71F"/>
    <a:srgbClr val="DDDEE0"/>
    <a:srgbClr val="8B65A1"/>
    <a:srgbClr val="E568A3"/>
    <a:srgbClr val="EE1D23"/>
    <a:srgbClr val="4472C4"/>
    <a:srgbClr val="E682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518" y="90"/>
      </p:cViewPr>
      <p:guideLst>
        <p:guide orient="horz" pos="232"/>
        <p:guide pos="226"/>
        <p:guide pos="5534"/>
        <p:guide orient="horz" pos="3407"/>
        <p:guide orient="horz" pos="4088"/>
        <p:guide pos="4536"/>
        <p:guide pos="4309"/>
        <p:guide orient="horz"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viewProps" Target="viewProps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theme" Target="theme/theme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tableStyles" Target="tableStyles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commentAuthors" Target="commentAuthor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presProps" Target="presProp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37959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3247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62454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04/09/2026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45650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04/09/2026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23757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04/09/2026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463210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04/09/2026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0386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04/09/2026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883254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04/09/2026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4708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3267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763863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37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b="1" kern="1200">
          <a:solidFill>
            <a:schemeClr val="bg1"/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4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0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2FA64A82-EF15-00A9-99B3-D790BAF52A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6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837E8244-5586-4C25-AA35-4CD3BA1ED776}"/>
              </a:ext>
            </a:extLst>
          </p:cNvPr>
          <p:cNvSpPr/>
          <p:nvPr/>
        </p:nvSpPr>
        <p:spPr>
          <a:xfrm>
            <a:off x="-152400" y="-161925"/>
            <a:ext cx="9448800" cy="7181850"/>
          </a:xfrm>
          <a:prstGeom prst="rect">
            <a:avLst/>
          </a:prstGeom>
          <a:solidFill>
            <a:srgbClr val="7FB71F">
              <a:alpha val="4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00C610D-E1F8-406C-9D48-4746652DE6B6}"/>
              </a:ext>
            </a:extLst>
          </p:cNvPr>
          <p:cNvGrpSpPr/>
          <p:nvPr/>
        </p:nvGrpSpPr>
        <p:grpSpPr>
          <a:xfrm>
            <a:off x="358775" y="4163332"/>
            <a:ext cx="8426450" cy="2326368"/>
            <a:chOff x="358775" y="3607160"/>
            <a:chExt cx="8426450" cy="2326368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8F9D1A3C-22AB-4DA0-8461-1EE96D116A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74099" y="3607160"/>
              <a:ext cx="6795261" cy="1212346"/>
            </a:xfrm>
            <a:prstGeom prst="rect">
              <a:avLst/>
            </a:prstGeom>
          </p:spPr>
        </p:pic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B6296AE0-AE1F-4894-A927-30F6048641C4}"/>
                </a:ext>
              </a:extLst>
            </p:cNvPr>
            <p:cNvSpPr txBox="1"/>
            <p:nvPr/>
          </p:nvSpPr>
          <p:spPr>
            <a:xfrm>
              <a:off x="358775" y="4733199"/>
              <a:ext cx="84264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3600" b="1" i="0" u="none" strike="noStrike" spc="-300" baseline="0" dirty="0">
                  <a:ln w="28575"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Montserrat Black" panose="00000A00000000000000" pitchFamily="2" charset="0"/>
                </a:rPr>
                <a:t>ANO A – </a:t>
              </a:r>
              <a:r>
                <a:rPr lang="pt-BR" sz="3600" b="1" spc="-300" dirty="0">
                  <a:ln w="28575"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Montserrat Black" panose="00000A00000000000000" pitchFamily="2" charset="0"/>
                </a:rPr>
                <a:t>06 DE SETEMBRO D</a:t>
              </a:r>
              <a:r>
                <a:rPr lang="pt-BR" sz="3600" b="1" i="0" u="none" strike="noStrike" spc="-300" baseline="0" dirty="0">
                  <a:ln w="28575"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Montserrat Black" panose="00000A00000000000000" pitchFamily="2" charset="0"/>
                </a:rPr>
                <a:t>E 2026</a:t>
              </a:r>
            </a:p>
            <a:p>
              <a:pPr algn="ctr"/>
              <a:r>
                <a:rPr lang="pt-BR" sz="3600" b="1" spc="-300" dirty="0">
                  <a:ln w="28575"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  <a:latin typeface="Montserrat Black" panose="00000A00000000000000" pitchFamily="2" charset="0"/>
                </a:rPr>
                <a:t>23º DOMINGO DO TEMPO COMUM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052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5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/>
              <a:t>A PALAVRA DE DEUS HOJE NOS RECORDA QUE SOMOS RESPONSÁVEIS UNS PELOS OUTROS. O CRISTÃO NÃO É CHAMADO A JULGAR, CONDENAR OU FALAR MAL DO IRMÃO, MAS A IR AO SEU ENCONTRO COM CARIDADE, RESPEITO E</a:t>
            </a:r>
            <a:endParaRPr kumimoji="0" lang="pt-BR" altLang="pt-BR" sz="4400" i="0" u="none" strike="noStrike" cap="none" normalizeH="0" baseline="0" dirty="0">
              <a:ln>
                <a:noFill/>
              </a:ln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3231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3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/>
              <a:t>DESEJO SINCERO DE RECONCILIAÇÃO. NESTE MÊS DA BÍBLIA, SOMOS CONVIDADOS AO ESTUDO, REFLEXÃO E ORAÇÃO A PARTIR DO LIVRO DO PROFETA DANIEL COM O LEMA “SEU REINO JAMAIS SERÁ DESTRUÍDO”.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278374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A188E-681F-72FB-9935-2EBB0474B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FFC6544-CAC2-2854-E109-F1D1541037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466024"/>
            <a:ext cx="8426451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pt-BR" dirty="0"/>
              <a:t>COM ALEGRIA E ESPERANÇA, INICIEMOS NOSSA CELEBRAÇÃO.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3126018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407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INICIAIS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CANTO DE ENTRADA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 BÍBLIA É A PALAVRA DE DEUS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SEMEADA NO MEIO DO POVO</a:t>
            </a:r>
          </a:p>
        </p:txBody>
      </p:sp>
    </p:spTree>
    <p:extLst>
      <p:ext uri="{BB962C8B-B14F-4D97-AF65-F5344CB8AC3E}">
        <p14:creationId xmlns:p14="http://schemas.microsoft.com/office/powerpoint/2010/main" val="4278285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7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QUE CRESCEU, CRESCEU E NOS TRANSFORMOU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ENSINANDO-NOS VIVER UM MUNDO NOVO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3658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3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DEUS É BOM, NOS ENSINA A VIVER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NOS REVELA O CAMINHO A SEGUIR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SÓ NO AMOR, PARTILHANDO SEUS DONS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SUA PRESENÇA IREMOS SENTIR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9099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A BÍBLIA É A PALAVRA DE DEUS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SEMEADA NO MEIO DO POVO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QUE CRESCEU, CRESCEU E NOS TRANSFORMOU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ENSINANDO-NOS VIVER UM MUNDO NOVO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1315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3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SOMOS POVO, O POVO DE DEUS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 FORMAMOS O REINO DE IRMÃOS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 A PALAVRA QUE É VIVA NOS GUIA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 ALIMENTA A NOSSA UNIÃO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9791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6163E-3A83-E9EE-3A7F-B83D680B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33207B7-8534-7B14-B7F3-3E67519CB9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A BÍBLIA É A PALAVRA DE DEUS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SEMEADA NO MEIO DO POVO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QUE CRESCEU, CRESCEU E NOS TRANSFORMOU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ENSINANDO-NOS VIVER UM MUNDO NOVO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5473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8B7B8-316E-847C-014D-25D76463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7011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INICIAIS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SAUDAÇÃO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EM NOME DO PAI E DO FILHO E DO ESPÍRITO SANTO.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6933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67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A GRAÇA E A PAZ DE DEUS, NOSSO PAI, E DE JESUS CRISTO, NOSSO SENHOR, ESTEJAM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BENDITO SEJA DEUS, QUE NOS REUNIU NO AMOR DE CRISTO.</a:t>
            </a:r>
          </a:p>
        </p:txBody>
      </p:sp>
    </p:spTree>
    <p:extLst>
      <p:ext uri="{BB962C8B-B14F-4D97-AF65-F5344CB8AC3E}">
        <p14:creationId xmlns:p14="http://schemas.microsoft.com/office/powerpoint/2010/main" val="3107790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5735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INICIAIS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ATO PENITENCIAL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IRMÃOS E IRMÃS, RECONHEÇAMOS OS NOSSOS PECADOS, PARA CELEBRARMOS DIGNAMENTE OS SANTOS MISTÉRIOS.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71282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07846-98AE-B694-C957-AE24FA789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3682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2F31C-20A1-722A-65D6-A9AAAB746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DD129F1-0F75-C54C-E2FB-C4E8FA22FB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9339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SENHOR, PIEDADE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SENHOR, PIEDADE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CRISTO, CRISTO PIEDADE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SENHOR, SENHOR, PIEDADE</a:t>
            </a:r>
            <a:endParaRPr lang="pt-BR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26551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B3917-F07F-2E2B-4BC4-5A399EA3F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100F7F7-57F9-FE71-DCC0-E5436C8FB3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0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PRECISO VOLTAR AO PRIMEIRO AMOR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VOLTAR A INTIMIDADE CONTIGO,SENHOR!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SENHOR, PIEDADE...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PIEDADE!</a:t>
            </a:r>
            <a:endParaRPr lang="pt-BR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318947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55F69-EA7F-2DA0-59DD-017814220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C25F9E0-86CF-C9C2-36E6-58533F15A7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DEUS TODO-PODEROSO TENHA COMPAIXÃO DE NÓS, PERDOE OS NOSSOS PECADOS E NOS CONDUZA À VIDA ETERNA.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AMÉM.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17573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B3444-1AEB-3FF3-CA71-016AB7326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297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AABCD-9DA5-F4D8-A679-0F71178F3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325EF42-FDC8-AF2E-00BD-96A5B999BB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118997"/>
            <a:ext cx="8426451" cy="4614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SENHOR, QUE SOIS A PLENITUDE DA VERDADE E DA GRAÇA, TENDE PIEDADE DE NÓS.</a:t>
            </a:r>
          </a:p>
          <a:p>
            <a:pPr marL="0" marR="0" indent="0" algn="ctr" rtl="0">
              <a:buNone/>
            </a:pPr>
            <a:endParaRPr lang="pt-BR" dirty="0"/>
          </a:p>
          <a:p>
            <a:pPr marL="0" marR="0" indent="0" algn="ctr" rtl="0">
              <a:buNone/>
            </a:pPr>
            <a:r>
              <a:rPr lang="pt-BR" dirty="0"/>
              <a:t>TODOS: SENHOR, TENDE PIEDADE DE NÓS.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76667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9634D-7AB6-D6B4-5692-9BB7563D5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8F54BE6-CC15-886E-CB23-B61A0AB756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118998"/>
            <a:ext cx="8426451" cy="4614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CRISTO, QUE VOS TORNASTES POBRE PARA NOS ENRIQUECER, TENDE PIEDADE DE NÓS.</a:t>
            </a:r>
          </a:p>
          <a:p>
            <a:pPr marL="0" marR="0" indent="0" algn="ctr" rtl="0">
              <a:buNone/>
            </a:pPr>
            <a:endParaRPr lang="pt-BR" dirty="0"/>
          </a:p>
          <a:p>
            <a:pPr marL="0" marR="0" indent="0" algn="ctr" rtl="0">
              <a:buNone/>
            </a:pPr>
            <a:r>
              <a:rPr lang="pt-BR" dirty="0"/>
              <a:t>TODOS: CRISTO, TENDE PIEDADE DE NÓS.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1792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3D37B-C370-EF44-C7AE-15624CAAA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D55915D-5ADC-41F1-C9E4-E5238C1CCF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814300"/>
            <a:ext cx="8426451" cy="522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SENHOR, QUE VIESTES PARA FAZER DE NÓS O VOSSO POVO SANTO, TENDE PIEDADE DE NÓS.</a:t>
            </a:r>
          </a:p>
          <a:p>
            <a:pPr marL="0" marR="0" indent="0" algn="ctr" rtl="0">
              <a:buNone/>
            </a:pPr>
            <a:endParaRPr lang="pt-BR" dirty="0"/>
          </a:p>
          <a:p>
            <a:pPr marL="0" marR="0" indent="0" algn="ctr" rtl="0">
              <a:buNone/>
            </a:pPr>
            <a:r>
              <a:rPr lang="pt-BR" dirty="0"/>
              <a:t>TODOS: SENHOR, TENDE PIEDADE DE NÓS.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8512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0D6D5-7160-71AE-70B7-C0978843C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E07635D-0339-0899-1AA2-10D9C860B0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DEUS TODO-PODEROSO TENHA COMPAIXÃO DE NÓS, PERDOE OS NOSSOS PECADOS E NOS CONDUZA À VIDA ETERNA.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AMÉM.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4166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BDEC3-D614-3776-9E91-63FA6FFEB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6988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RITOS INICIAIS</a:t>
            </a:r>
            <a:br>
              <a:rPr lang="pt-BR" dirty="0"/>
            </a:br>
            <a:r>
              <a:rPr lang="pt-BR" dirty="0"/>
              <a:t>HINO DE LOUVOR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GLÓRIA A DEUS NAS ALTURAS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PAZ NA TERRA AOS HOMENS POR ELE AMADOS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SENHOR DEUS, REI DOS CÉUS, DEUS PAI TODO-PODEROSO</a:t>
            </a:r>
          </a:p>
        </p:txBody>
      </p:sp>
    </p:spTree>
    <p:extLst>
      <p:ext uri="{BB962C8B-B14F-4D97-AF65-F5344CB8AC3E}">
        <p14:creationId xmlns:p14="http://schemas.microsoft.com/office/powerpoint/2010/main" val="5182740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NÓS VOS LOUVAMOS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NÓS VOS BENDIZEMOS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NÓS VOS ADORAMOS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NÓS VOS GLORIFICAMOS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NÓS VOS DAMOS GRAÇAS POR VOSSA IMENSA GLÓRIA</a:t>
            </a:r>
          </a:p>
        </p:txBody>
      </p:sp>
    </p:spTree>
    <p:extLst>
      <p:ext uri="{BB962C8B-B14F-4D97-AF65-F5344CB8AC3E}">
        <p14:creationId xmlns:p14="http://schemas.microsoft.com/office/powerpoint/2010/main" val="2154554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SENHOR JESUS CRISTO, FILHO UNIGÊNITO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SENHOR DEUS, CORDEIRO DE DEUS, FILHO DE DEUS PAI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VÓS QUE TIRAIS O PECADO DO MUNDO, TENDE PIEDADE DE NÓS</a:t>
            </a:r>
          </a:p>
        </p:txBody>
      </p:sp>
    </p:spTree>
    <p:extLst>
      <p:ext uri="{BB962C8B-B14F-4D97-AF65-F5344CB8AC3E}">
        <p14:creationId xmlns:p14="http://schemas.microsoft.com/office/powerpoint/2010/main" val="25848105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5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VÓS QUE TIRAIS O PECADO DO MUNDO, ACOLHEI A NOSSA SÚPLICA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VÓS QUE ESTAIS À DIREITA DO PAI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TENDE PIEDADE DE NÓS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SÓ VÓS SOIS SANTO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SÓ VÓS O SENHOR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SÓ VÓS O ALTÍSSIMO, JESUS CRISTO</a:t>
            </a:r>
          </a:p>
        </p:txBody>
      </p:sp>
    </p:spTree>
    <p:extLst>
      <p:ext uri="{BB962C8B-B14F-4D97-AF65-F5344CB8AC3E}">
        <p14:creationId xmlns:p14="http://schemas.microsoft.com/office/powerpoint/2010/main" val="42338455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0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COM O ESPÍRITO SANTO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NA GLÓRIA DE DEUS PAI, AMÉM!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NA GLÓRIA DE DEUS PAI, AMÉM!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NA GLÓRIA DE DEUS PAI, AMÉM!</a:t>
            </a:r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NA GLÓRIA DE DEUS PAI, AMÉM!</a:t>
            </a:r>
          </a:p>
        </p:txBody>
      </p:sp>
    </p:spTree>
    <p:extLst>
      <p:ext uri="{BB962C8B-B14F-4D97-AF65-F5344CB8AC3E}">
        <p14:creationId xmlns:p14="http://schemas.microsoft.com/office/powerpoint/2010/main" val="2634696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3F1A5-2F85-65BF-B445-5664422A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5115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sz="5200" dirty="0"/>
              <a:t>RITOS INICIAIS</a:t>
            </a:r>
            <a:br>
              <a:rPr lang="pt-BR" sz="5200" dirty="0"/>
            </a:br>
            <a:r>
              <a:rPr lang="pt-BR" sz="5200" dirty="0"/>
              <a:t>COLETA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OREMOS: Ó DEUS, OLHAI COM BONDADE OS QUE REDIMISTES E ADOTASTES COMO FILHOS E FILHAS, E CONCEDEI AOS QUE CREEM NO CRISTO A</a:t>
            </a:r>
          </a:p>
        </p:txBody>
      </p:sp>
    </p:spTree>
    <p:extLst>
      <p:ext uri="{BB962C8B-B14F-4D97-AF65-F5344CB8AC3E}">
        <p14:creationId xmlns:p14="http://schemas.microsoft.com/office/powerpoint/2010/main" val="18775477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6B11A-B6EE-F102-E9FB-8BAFAF9BC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30D6B9F-8E9B-0B2D-44D2-86DBB2F9DC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38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VERDADEIRA LIBERDADE E A HERANÇA ETERNA. POR NOSSO SENHOR JESUS CRISTO, VOSSO FILHO, QUE É DEUS, E CONVOSCO VIVE E REINA, NA UNIDADE DO ESPÍRITO SANTO, POR</a:t>
            </a:r>
          </a:p>
        </p:txBody>
      </p:sp>
    </p:spTree>
    <p:extLst>
      <p:ext uri="{BB962C8B-B14F-4D97-AF65-F5344CB8AC3E}">
        <p14:creationId xmlns:p14="http://schemas.microsoft.com/office/powerpoint/2010/main" val="22288759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CA689-2ABF-64FA-258F-8CB777F94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BB0C6F1-4955-57F7-C050-B8A8AA29B2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4034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 OS SÉCULOS DOS SÉCULOS.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35235754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599CF-8718-CEB2-E03F-C002BB954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2800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2895"/>
            <a:ext cx="8426451" cy="837045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DA PALAVRA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249941"/>
            <a:ext cx="8426451" cy="5239760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QUEM PROCURA FAZER SEMPRE E SOMENTE AQUILO QUE É BOM PARA O IRMÃO, COM CERTEZA OBSERVA TODOS OS MANDAMENTOS.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26137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209780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DA PALAVRA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PRIMEIRA LEITURA</a:t>
            </a:r>
            <a:br>
              <a:rPr lang="pt-BR" dirty="0">
                <a:latin typeface="+mj-lt"/>
              </a:rPr>
            </a:br>
            <a:r>
              <a:rPr lang="pt-BR" dirty="0" err="1"/>
              <a:t>Ez</a:t>
            </a:r>
            <a:r>
              <a:rPr lang="pt-BR" dirty="0"/>
              <a:t> 33,7-9</a:t>
            </a:r>
            <a:endParaRPr lang="pt-BR" dirty="0">
              <a:latin typeface="+mj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466109"/>
            <a:ext cx="8426451" cy="4023591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1" u="sng" dirty="0"/>
              <a:t>LEITURA DA PROFECIA DE EZEQUIEL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ASSIM DIZ O SENHOR: “QUANTO A TI, FILHO DO HOMEM, EU TE ESTABELECI COMO VIGIA PARA A CASA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6939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FC149-1FAA-8FC6-9431-1336BB01C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F042661-66AE-0754-6CA4-5654C9FD119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7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 ISRAEL. LOGO QUE OUVIRES ALGUMA PALAVRA DE MINHA BOCA, TU OS DEVES ADVERTIR EM MEU NOME. SE EU DISSER AO ÍMPIO QUE ELE VAI MORRER, E TU NÃO LHE FALARES, ADVERTINDO-O A RESPEITO DE SUA</a:t>
            </a:r>
          </a:p>
        </p:txBody>
      </p:sp>
    </p:spTree>
    <p:extLst>
      <p:ext uri="{BB962C8B-B14F-4D97-AF65-F5344CB8AC3E}">
        <p14:creationId xmlns:p14="http://schemas.microsoft.com/office/powerpoint/2010/main" val="32419024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7761AD-AB5A-AC18-359F-5D4F9DA19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05C625A-137A-A5FD-31DB-7560AC7CBA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7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CONDUTA, O ÍMPIO VAI MORRER POR PRÓPRIA CULPA, MAS EU TE PEDIREI CONTAS DA SUA MORTE. MAS, SE ADVERTIRES O ÍMPIO A RESPEITO DE SUA CONDUTA, PARA QUE SE ARREPENDA, E ELE NÃO SE ARREPENDER, O ÍMPIO</a:t>
            </a:r>
          </a:p>
        </p:txBody>
      </p:sp>
    </p:spTree>
    <p:extLst>
      <p:ext uri="{BB962C8B-B14F-4D97-AF65-F5344CB8AC3E}">
        <p14:creationId xmlns:p14="http://schemas.microsoft.com/office/powerpoint/2010/main" val="24789728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6E217-ECC9-F16F-A9B2-20D46B1C3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3B3A0DF-18D0-ADD0-4332-59F81CF4AC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19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MORRERÁ POR PRÓPRIA CULPA, PORÉM, TU SALVARÁS TUA VIDA. PALAVRA DO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GRAÇAS A DEUS.</a:t>
            </a:r>
          </a:p>
        </p:txBody>
      </p:sp>
    </p:spTree>
    <p:extLst>
      <p:ext uri="{BB962C8B-B14F-4D97-AF65-F5344CB8AC3E}">
        <p14:creationId xmlns:p14="http://schemas.microsoft.com/office/powerpoint/2010/main" val="15713424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5384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DA PALAVRA</a:t>
            </a:r>
            <a:br>
              <a:rPr lang="pt-BR" dirty="0"/>
            </a:br>
            <a:r>
              <a:rPr lang="pt-BR" dirty="0"/>
              <a:t>SALMO RESPONSORIAL</a:t>
            </a:r>
            <a:br>
              <a:rPr lang="pt-BR" dirty="0"/>
            </a:br>
            <a:r>
              <a:rPr lang="pt-BR" sz="4700" dirty="0" err="1"/>
              <a:t>Sl</a:t>
            </a:r>
            <a:r>
              <a:rPr lang="pt-BR" sz="4700" dirty="0"/>
              <a:t> 94(95),1-2.6-7.8-9 (R. 8)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REFRÃO: NÃO FECHEIS O CORAÇÃO, OUVI, HOJE, A VOZ DE DEUS!</a:t>
            </a:r>
          </a:p>
        </p:txBody>
      </p:sp>
    </p:spTree>
    <p:extLst>
      <p:ext uri="{BB962C8B-B14F-4D97-AF65-F5344CB8AC3E}">
        <p14:creationId xmlns:p14="http://schemas.microsoft.com/office/powerpoint/2010/main" val="8188017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1. VINDE, EXULTEMOS DE ALEGRIA NO SENHOR, * ACLAMEMOS O ROCHEDO QUE NOS SALVA! AO SEU ENCONTRO CAMINHEMOS COM LOUVORES,</a:t>
            </a:r>
          </a:p>
        </p:txBody>
      </p:sp>
    </p:spTree>
    <p:extLst>
      <p:ext uri="{BB962C8B-B14F-4D97-AF65-F5344CB8AC3E}">
        <p14:creationId xmlns:p14="http://schemas.microsoft.com/office/powerpoint/2010/main" val="37613454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03207-FBB7-EB60-B464-BC973470D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D3B5A56-568D-B33B-B7BB-BA1363E9BC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* E COM CANTOS DE ALEGRIA O CELEBREMOS!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REFRÃO: NÃO FECHEIS O CORAÇÃO, OUVI, HOJE, A VOZ DE DEUS!</a:t>
            </a:r>
          </a:p>
        </p:txBody>
      </p:sp>
    </p:spTree>
    <p:extLst>
      <p:ext uri="{BB962C8B-B14F-4D97-AF65-F5344CB8AC3E}">
        <p14:creationId xmlns:p14="http://schemas.microsoft.com/office/powerpoint/2010/main" val="6345999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2CFCE-E05E-C144-2EA1-7C784C39B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8547468-DFB1-5A95-2061-E7DBF22DA5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40549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2. VINDE, ADOREMOS E PROSTREMO-NOS POR TERRA, * E AJOELHEMOS ANTE O DEUS QUE NOS CRIOU! PORQUE ELE É O NOSSO DEUS, NOSSO PASTOR, E NÓS SOMOS O SEU POVO E SEU REBANHO, </a:t>
            </a:r>
          </a:p>
        </p:txBody>
      </p:sp>
    </p:spTree>
    <p:extLst>
      <p:ext uri="{BB962C8B-B14F-4D97-AF65-F5344CB8AC3E}">
        <p14:creationId xmlns:p14="http://schemas.microsoft.com/office/powerpoint/2010/main" val="5343752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4C54A-C425-3A0B-7482-AD560E409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57E06E7-80EC-3CDC-5ECE-D6CB933642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3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* AS OVELHAS QUE CONDUZ COM SUA MÃO.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REFRÃO: NÃO FECHEIS O CORAÇÃO, OUVI, HOJE, A VOZ DE DEUS!</a:t>
            </a:r>
          </a:p>
        </p:txBody>
      </p:sp>
    </p:spTree>
    <p:extLst>
      <p:ext uri="{BB962C8B-B14F-4D97-AF65-F5344CB8AC3E}">
        <p14:creationId xmlns:p14="http://schemas.microsoft.com/office/powerpoint/2010/main" val="21837728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18AD7-CEF2-A04F-D4B9-E5909114F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3ED31CC-60C1-2025-0F46-C1DA8044F6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4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3. OXALÁ OUVÍSSEIS HOJE A SUA VOZ: * “NÃO FECHEIS OS CORAÇÕES COMO EM MERIBA, COMO EM MASSA, NO DESERTO, AQUELE DIA, EM QUE OUTRORA VOSSOS PAIS ME PROVOCARAM, </a:t>
            </a:r>
          </a:p>
        </p:txBody>
      </p:sp>
    </p:spTree>
    <p:extLst>
      <p:ext uri="{BB962C8B-B14F-4D97-AF65-F5344CB8AC3E}">
        <p14:creationId xmlns:p14="http://schemas.microsoft.com/office/powerpoint/2010/main" val="34980612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2C8D8-6148-7E73-AAE9-4E75EA511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BD92E0C-1E65-A017-6132-EC791F038A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* APESAR DE TEREM VISTO AS MINHAS OBRAS”.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REFRÃO: NÃO FECHEIS O CORAÇÃO, OUVI, HOJE, A VOZ DE DEUS!</a:t>
            </a:r>
          </a:p>
        </p:txBody>
      </p:sp>
    </p:spTree>
    <p:extLst>
      <p:ext uri="{BB962C8B-B14F-4D97-AF65-F5344CB8AC3E}">
        <p14:creationId xmlns:p14="http://schemas.microsoft.com/office/powerpoint/2010/main" val="38680541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02666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DA PALAVRA</a:t>
            </a:r>
            <a:br>
              <a:rPr lang="pt-BR" dirty="0"/>
            </a:br>
            <a:r>
              <a:rPr lang="pt-BR" dirty="0"/>
              <a:t>SEGUNDA LEITURA</a:t>
            </a:r>
            <a:br>
              <a:rPr lang="pt-BR" dirty="0"/>
            </a:br>
            <a:r>
              <a:rPr lang="pt-BR" dirty="0" err="1"/>
              <a:t>Rm</a:t>
            </a:r>
            <a:r>
              <a:rPr lang="pt-BR" dirty="0"/>
              <a:t> 13,8-10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1" u="sng" dirty="0"/>
              <a:t>LEITURA DA CARTA DE SÃO PAULO AOS ROMANOS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IRMÃOS: NÃO FIQUEIS DEVENDO NADA A NINGUÉM, A NÃO SER O AMOR MÚTUO, POIS QUEM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53093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472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AMA O PRÓXIMO ESTÁ CUMPRINDO A LEI. DE FATO, OS MANDAMENTOS: “NÃO COMETERÁS ADULTÉRIO”, “NÃO MATARÁS”, “NÃO ROUBARÁS”, “NÃO COBIÇARÁS”, E QUALQUER</a:t>
            </a:r>
          </a:p>
        </p:txBody>
      </p:sp>
    </p:spTree>
    <p:extLst>
      <p:ext uri="{BB962C8B-B14F-4D97-AF65-F5344CB8AC3E}">
        <p14:creationId xmlns:p14="http://schemas.microsoft.com/office/powerpoint/2010/main" val="312267598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6703B-1841-225A-43EE-245E196DD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D2B5DC1-EE87-4A64-00F5-6F88FD8BAC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OUTRO MANDAMENTO, SE RESUMEM NESTE: “AMARÁS AO TEU PRÓXIMO COMO A TI MESMO”. O AMOR NÃO FAZ NENHUM MAL CONTRA O PRÓXIMO. PORTANTO, O AMOR É O CUMPRIMENTO</a:t>
            </a:r>
          </a:p>
        </p:txBody>
      </p:sp>
    </p:spTree>
    <p:extLst>
      <p:ext uri="{BB962C8B-B14F-4D97-AF65-F5344CB8AC3E}">
        <p14:creationId xmlns:p14="http://schemas.microsoft.com/office/powerpoint/2010/main" val="15037939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EBA75-1305-F544-0E44-069454FE4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1714BE8-4889-27B5-85CF-ED85895B6B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PERFEITO DA LEI. PALAVRA DO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GRAÇAS A DEUS.</a:t>
            </a:r>
          </a:p>
        </p:txBody>
      </p:sp>
    </p:spTree>
    <p:extLst>
      <p:ext uri="{BB962C8B-B14F-4D97-AF65-F5344CB8AC3E}">
        <p14:creationId xmlns:p14="http://schemas.microsoft.com/office/powerpoint/2010/main" val="28378158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4139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9095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DA PALAVRA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ACLAMAÇÃO AO EVANGELHO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ALELUIA, ALELUIA, ALELUIA!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ALELUIA, ALELUIA, ALELUIA!</a:t>
            </a:r>
          </a:p>
        </p:txBody>
      </p:sp>
    </p:spTree>
    <p:extLst>
      <p:ext uri="{BB962C8B-B14F-4D97-AF65-F5344CB8AC3E}">
        <p14:creationId xmlns:p14="http://schemas.microsoft.com/office/powerpoint/2010/main" val="16314677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041C3-7A89-9925-6828-49CB57AFF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A98C347-F17B-ADD2-C8D9-7889981B57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41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TUA PALAVRA É COMO FOGO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QUE FAZ ARDER O CORAÇÃO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TRAZ A VERDADE E ILUMINA A NOSSA VIDA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53518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57D2A-8CC3-B9EB-F916-D04D5D56A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2C0A74A-4508-A3B3-0C48-9645D960EA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40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ALELUIA, ALELUIA, ALELUIA!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ALELUIA, ALELUIA, ALELUIA!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90426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1699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421699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DA PALAVRA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EVANGELHO</a:t>
            </a:r>
            <a:br>
              <a:rPr lang="pt-BR" dirty="0">
                <a:latin typeface="+mj-lt"/>
              </a:rPr>
            </a:br>
            <a:r>
              <a:rPr lang="pt-BR" dirty="0" err="1"/>
              <a:t>Mt</a:t>
            </a:r>
            <a:r>
              <a:rPr lang="pt-BR" dirty="0"/>
              <a:t> 18,15-20</a:t>
            </a:r>
            <a:endParaRPr lang="pt-BR" dirty="0">
              <a:latin typeface="+mj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 SENHOR ESTEJA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ELE ESTÁ NO MEIO DE NÓS.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45862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2422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strike="noStrike" dirty="0">
                <a:latin typeface="+mn-lt"/>
              </a:rPr>
              <a:t>PADRE: † PROCLAMAÇÃO DO EVANGELHO DE JESUS CRISTO SEGUNDO </a:t>
            </a:r>
            <a:r>
              <a:rPr lang="pt-BR" dirty="0"/>
              <a:t>MATEUS</a:t>
            </a:r>
            <a:r>
              <a:rPr lang="pt-BR" i="0" strike="noStrike" dirty="0">
                <a:latin typeface="+mn-lt"/>
              </a:rPr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i="0" strike="noStrike" dirty="0">
              <a:latin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>
                <a:latin typeface="+mn-lt"/>
              </a:rPr>
              <a:t>TODOS: GLÓRIA A VÓS, SENHOR.</a:t>
            </a:r>
          </a:p>
        </p:txBody>
      </p:sp>
    </p:spTree>
    <p:extLst>
      <p:ext uri="{BB962C8B-B14F-4D97-AF65-F5344CB8AC3E}">
        <p14:creationId xmlns:p14="http://schemas.microsoft.com/office/powerpoint/2010/main" val="3800012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10133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NAQUELE TEMPO, JESUS DISSE A SEUS DISCÍPULOS: “SE O TEU IRMÃO PECAR CONTRA TI, VAI CORRIGI-LO, MAS EM PARTICULAR, A SÓS CONTIGO! SE ELE TE OUVIR, TU GANHASTE O TEU IRMÃO. SE ELE NÃO TE</a:t>
            </a:r>
            <a:endParaRPr lang="pt-BR" i="0" strike="noStrike" dirty="0"/>
          </a:p>
        </p:txBody>
      </p:sp>
    </p:spTree>
    <p:extLst>
      <p:ext uri="{BB962C8B-B14F-4D97-AF65-F5344CB8AC3E}">
        <p14:creationId xmlns:p14="http://schemas.microsoft.com/office/powerpoint/2010/main" val="15195686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69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OUVIR, TOMA CONTIGO MAIS UMA OU DUAS PESSOAS, PARA QUE TODA A QUESTÃO SEJA DECIDIDA SOB A PALAVRA DE DUAS OU TRÊS TESTEMUNHAS. SE ELE NÃO VOS DER OUVIDO, DIZE-O À IGREJA. SE NEM MESMO À IGREJA ELE</a:t>
            </a:r>
          </a:p>
        </p:txBody>
      </p:sp>
    </p:spTree>
    <p:extLst>
      <p:ext uri="{BB962C8B-B14F-4D97-AF65-F5344CB8AC3E}">
        <p14:creationId xmlns:p14="http://schemas.microsoft.com/office/powerpoint/2010/main" val="35437167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0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OUVIR, SEJA TRATADO COMO SE FOSSE UM PAGÃO OU UM PECADOR PÚBLICO. EM VERDADE VOS DIGO, TUDO O QUE LIGARDES NA TERRA SERÁ LIGADO NO CÉU, E TUDO O QUE DESLIGARDES NA TERRA SERÁ DESLIGADO</a:t>
            </a:r>
          </a:p>
        </p:txBody>
      </p:sp>
    </p:spTree>
    <p:extLst>
      <p:ext uri="{BB962C8B-B14F-4D97-AF65-F5344CB8AC3E}">
        <p14:creationId xmlns:p14="http://schemas.microsoft.com/office/powerpoint/2010/main" val="21909631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74A22-FA46-18CD-9E9C-69581D20C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6A112F7-828C-AE2D-9F43-C933A0BCCC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78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NO CÉU. DE NOVO, EU VOS DIGO: SE DOIS DE VÓS ESTIVEREM DE ACORDO NA TERRA SOBRE QUALQUER COISA QUE QUISEREM PEDIR, ISSO LHES SERÁ CONCEDIDO POR MEU PAI QUE ESTÁ NOS CÉUS. POIS, ONDE DOIS OU TRÊS</a:t>
            </a:r>
          </a:p>
        </p:txBody>
      </p:sp>
    </p:spTree>
    <p:extLst>
      <p:ext uri="{BB962C8B-B14F-4D97-AF65-F5344CB8AC3E}">
        <p14:creationId xmlns:p14="http://schemas.microsoft.com/office/powerpoint/2010/main" val="23760870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8A173-EF46-64D1-9FDE-F004F5EE6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7D2D2DF-42D9-D6F1-A0C4-D96476049C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23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ESTIVEREM REUNIDOS EM MEU NOME, EU ESTOU AÍ, NO MEIO DELES”. PALAVRA DA SALVAÇÃO.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GLÓRIA A VÓS, SENHOR.</a:t>
            </a:r>
          </a:p>
        </p:txBody>
      </p:sp>
    </p:spTree>
    <p:extLst>
      <p:ext uri="{BB962C8B-B14F-4D97-AF65-F5344CB8AC3E}">
        <p14:creationId xmlns:p14="http://schemas.microsoft.com/office/powerpoint/2010/main" val="35653493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E094D-C632-7742-FDA5-5040C6757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410841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673779"/>
            <a:ext cx="8426451" cy="150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5100" i="0" u="none" strike="noStrike" dirty="0">
                <a:latin typeface="+mj-lt"/>
              </a:rPr>
              <a:t>LITURGIA DA PALAVRA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sz="5100" dirty="0">
                <a:latin typeface="+mj-lt"/>
              </a:rPr>
              <a:t>HOMILIA</a:t>
            </a:r>
            <a:endParaRPr lang="pt-BR" sz="5100" i="0" strike="noStri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729283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FF803-AA85-F920-38F2-7E94CBAA3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88239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DA PALAVRA</a:t>
            </a:r>
            <a:br>
              <a:rPr lang="pt-BR" dirty="0"/>
            </a:br>
            <a:r>
              <a:rPr lang="pt-BR" dirty="0"/>
              <a:t>PROFISSÃO DE FÉ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CREIO EM DEUS PAI TODO-PODEROSO,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TODOS: CRIADOR DO CÉU E DA TERRA. E EM JESUS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7913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81358"/>
            <a:ext cx="8426451" cy="6089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buNone/>
            </a:pPr>
            <a:r>
              <a:rPr lang="pt-BR" dirty="0"/>
              <a:t>CRISTO, SEU ÚNICO FILHO, NOSSO SENHOR,</a:t>
            </a:r>
          </a:p>
          <a:p>
            <a:pPr marL="0" marR="0" indent="0" algn="ctr" rtl="0">
              <a:buNone/>
            </a:pPr>
            <a:r>
              <a:rPr lang="pt-BR" dirty="0"/>
              <a:t> </a:t>
            </a:r>
          </a:p>
          <a:p>
            <a:pPr marL="0" marR="0" indent="0" algn="ctr" rtl="0">
              <a:buNone/>
            </a:pPr>
            <a:r>
              <a:rPr lang="pt-BR" dirty="0"/>
              <a:t>(TODOS SE INCLINAM ATÉ AS PALAVRAS VIRGEM MARIA)</a:t>
            </a:r>
          </a:p>
          <a:p>
            <a:pPr marL="0" marR="0" indent="0" algn="ctr" rtl="0">
              <a:buNone/>
            </a:pPr>
            <a:endParaRPr lang="pt-BR" dirty="0"/>
          </a:p>
          <a:p>
            <a:pPr marL="0" marR="0" indent="0" algn="ctr" rtl="0">
              <a:buNone/>
            </a:pPr>
            <a:r>
              <a:rPr lang="pt-BR" dirty="0"/>
              <a:t>QUE FOI CONCEBIDO PELO PODER DO ESPÍRITO</a:t>
            </a:r>
            <a:endParaRPr lang="pt-BR" i="0" u="none" strike="noStri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837726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5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buNone/>
            </a:pPr>
            <a:r>
              <a:rPr lang="pt-BR" dirty="0"/>
              <a:t>SANTO, NASCEU DA VIRGEM MARIA, – PADECEU SOB PÔNCIO PILATOS, FOI CRUCIFICADO, MORTO E SEPULTADO, DESCEU À MANSÃO DOS MORTOS, RESSUSCITOU AO TERCEIRO DIA, SUBIU AOS</a:t>
            </a:r>
            <a:endParaRPr lang="pt-BR" i="0" u="none" strike="noStri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4441530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6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buNone/>
            </a:pPr>
            <a:r>
              <a:rPr lang="pt-BR" dirty="0"/>
              <a:t>CÉUS, ESTÁ SENTADO À DIREITA DE DEUS PAI TODO-PODEROSO, DONDE HÁ DE VIR A JULGAR OS VIVOS E OS MORTOS. CREIO NO ESPÍRITO SANTO, NA SANTA IGREJA CATÓLICA, NA COMUNHÃO</a:t>
            </a:r>
            <a:endParaRPr lang="pt-BR" i="0" u="none" strike="noStri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966443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2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buNone/>
            </a:pPr>
            <a:r>
              <a:rPr lang="pt-BR" dirty="0"/>
              <a:t>DOS SANTOS, NA REMISSÃO DOS PECADOS, NA RESSURREIÇÃO DA CARNE E NA VIDA ETERNA. AMÉM.</a:t>
            </a:r>
            <a:endParaRPr lang="pt-BR" i="0" u="none" strike="noStri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4723476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43418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DA PALAVRA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ORAÇÃO DOS FIÉIS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417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CONFIANTES NO SENHOR, QUE NOS REÚNE EM SEU NOME E NOS CHAMA À COMUNHÃO,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453982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351DC-DF6C-DA50-7CB9-50E3634AF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7BC865C-1C47-35A1-6E98-2750078251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9363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ELEVEMOS NOSSAS PRECES, DIZENDO:</a:t>
            </a:r>
            <a:br>
              <a:rPr lang="pt-BR" dirty="0"/>
            </a:br>
            <a:br>
              <a:rPr lang="pt-BR" dirty="0"/>
            </a:br>
            <a:r>
              <a:rPr lang="pt-BR" dirty="0"/>
              <a:t>TODOS: SENHOR, ESCUTAI A NOSSA PRECE.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5249581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29A40-7B15-D4DA-E05C-C478D06F6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0671CE9-0116-2FBC-62E1-0A6A5DEEFE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65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1. QUE A LEITURA DA VOSSA PALAVRA, SENHOR, CONDUZA O PAPA, OS BISPOS E TODOS OS MINISTROS DA IGREJA, PARA QUE ANUNCIEM COM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815492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BCA8B-A291-0E73-6E35-719A05A5C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43BAEE8-83F2-20E2-E67D-5892F541D0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64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FIDELIDADE O EVANGELHO AO VOSSO POVO, REZEMOS AO SENHOR.</a:t>
            </a:r>
          </a:p>
          <a:p>
            <a:pPr marL="0" indent="0" algn="ctr">
              <a:spcBef>
                <a:spcPts val="0"/>
              </a:spcBef>
              <a:buNone/>
            </a:pPr>
            <a:br>
              <a:rPr lang="pt-BR" dirty="0"/>
            </a:br>
            <a:r>
              <a:rPr lang="pt-BR" dirty="0"/>
              <a:t>TODOS: SENHOR, ESCUTAI A NOSSA PRECE.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217017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77641-2E2C-5DE3-E5F9-D3B6DE44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24CD3BC-C9EE-4E5A-07F7-4C9F582CBD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66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2. QUE A MEDITAÇÃO DA VOSSA PALAVRA, SENHOR, NOS ENSINE A CONFRONTAR NOSSA VIDA COM O EVANGELHO, ACOLHENDO COM HUMILDADE A CORREÇÃO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049092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71145-DEFE-0C18-08A7-03FB56DEC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056AB5F-D539-6745-654D-4183CC8517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64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FRATERNA E VIVENDO O MANDAMENTO DO AMOR, REZEMOS AO SENHOR.</a:t>
            </a:r>
            <a:br>
              <a:rPr lang="pt-BR" dirty="0"/>
            </a:br>
            <a:br>
              <a:rPr lang="pt-BR" dirty="0"/>
            </a:br>
            <a:r>
              <a:rPr lang="pt-BR" dirty="0"/>
              <a:t>TODOS: SENHOR, ESCUTAI A NOSSA PRECE.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721787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4B1A7-54C1-A7ED-A4AA-EC94FB671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FD56EC6-630A-3E43-2218-57DB895486D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6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3. QUE A ORAÇÃO COM A VOSSA PALAVRA, SENHOR, FAÇA CRESCER A COMUNHÃO EM NOSSAS FAMÍLIAS, COMUNIDADES E PASTORAIS, PARA QUE, REUNIDOS EM VOSSO NOME,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5367725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54DC4-B60E-EC6D-592A-C97A0C2B1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F7BDDB2-E5AC-A932-A01D-FB35951036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6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SEJAMOS CAPAZES DE PERDOAR E RECONHECER A PRESENÇA DE CRISTO NO MEIO DE NÓS, REZEMOS AO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SENHOR, ESCUTAI A NOSSA PRECE.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98197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1B00E-E219-0B24-9129-6DB540199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9162B05-C2DC-4E8E-AC1A-A57838B2F3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6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4. QUE A CONTEMPLAÇÃO DA VOSSA PALAVRA, SENHOR, ABRA NOSSOS CORAÇÕES À VOSSA VONTADE, PARA QUE NÃO NOS ENDUREÇAMOS DIANTE DOS APELOS DO EVANGELHO, 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744317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17A60-F2B0-092E-C916-7C3257A5F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24B5666-E321-67F9-ED49-5B265C7083F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66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MAS VIVAMOS NA LIBERDADE DOS VOSSOS FILHOS E FILHAS, REZEMOS AO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SENHOR, ESCUTAI A NOSSA PRECE.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8299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6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PADRE: </a:t>
            </a:r>
            <a:r>
              <a:rPr lang="pt-BR" dirty="0"/>
              <a:t>SENHOR NOSSO DEUS, ESCUTAI O NOSSO CLAMOR E CONCEDEI QUE A VOSSA PALAVRA, LIDA, MEDITADA, REZADA E CONTEMPLADA,</a:t>
            </a:r>
          </a:p>
        </p:txBody>
      </p:sp>
    </p:spTree>
    <p:extLst>
      <p:ext uri="{BB962C8B-B14F-4D97-AF65-F5344CB8AC3E}">
        <p14:creationId xmlns:p14="http://schemas.microsoft.com/office/powerpoint/2010/main" val="223671737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83E07-37EA-3646-6086-BA50CD66C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89ABCAC-1A3E-E388-27DB-669DCF53C2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6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TRANSFORME A NOSSA VIDA EM TESTEMUNHO DO EVANGELHO. POR CRISTO, NOSSO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9880759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C5199-9FC7-D0C0-9C8C-52EC4A3DF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859845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738EA-3CF4-85F7-DC4A-FD2E48C85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48DC29D-7839-CADA-4ACA-1F5DEC6D78E9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30EA883-920B-FD3C-341E-5DF5FB161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4" cy="6857999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69BF98A4-2094-4412-559C-DA4A0E85C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605" y="409864"/>
            <a:ext cx="6481764" cy="4566949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EUCARÍSTICA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BR" dirty="0"/>
              <a:t>CANTO DAS OFERTAS</a:t>
            </a:r>
          </a:p>
        </p:txBody>
      </p:sp>
      <p:pic>
        <p:nvPicPr>
          <p:cNvPr id="9" name="image40.png">
            <a:extLst>
              <a:ext uri="{FF2B5EF4-FFF2-40B4-BE49-F238E27FC236}">
                <a16:creationId xmlns:a16="http://schemas.microsoft.com/office/drawing/2014/main" id="{9248A45A-6DD8-0074-8126-2076C01DE1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0598" y="2046214"/>
            <a:ext cx="593778" cy="118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4271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51A3408-8BAF-4943-889D-11A0B4AADDBB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3412A72-0A6E-44E7-3AE0-C635C74F8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4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9E61D4A-8458-12CA-F894-7AE8DFD6C3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1125021"/>
            <a:ext cx="648537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SOBRE ESTE ALTAR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VIDAS, FRUTOS, DONS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CORAÇÕES A SE OFERTAR</a:t>
            </a:r>
          </a:p>
        </p:txBody>
      </p:sp>
    </p:spTree>
    <p:extLst>
      <p:ext uri="{BB962C8B-B14F-4D97-AF65-F5344CB8AC3E}">
        <p14:creationId xmlns:p14="http://schemas.microsoft.com/office/powerpoint/2010/main" val="49483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51A3408-8BAF-4943-889D-11A0B4AADDBB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9986E46-1088-7280-FAE9-C502FD154B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4" cy="685799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B62575A-DBC2-2963-FC96-0E918DE6A2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1125019"/>
            <a:ext cx="648537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CANTOS, FESTA, ANEL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PAI A ESPERAR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 VÊM PRA CELEBRAR</a:t>
            </a:r>
          </a:p>
        </p:txBody>
      </p:sp>
    </p:spTree>
    <p:extLst>
      <p:ext uri="{BB962C8B-B14F-4D97-AF65-F5344CB8AC3E}">
        <p14:creationId xmlns:p14="http://schemas.microsoft.com/office/powerpoint/2010/main" val="379026390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51A3408-8BAF-4943-889D-11A0B4AADDBB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2C31133-DE3C-8A42-0C06-DBC82BD4E0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4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9E61D4A-8458-12CA-F894-7AE8DFD6C3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820322"/>
            <a:ext cx="6485370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EXCESSIVO AMOR QUE NOS CONSTRANGE E QUE NOS FAZ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TUDO DERRAMAR SEM CALCULAR</a:t>
            </a:r>
          </a:p>
        </p:txBody>
      </p:sp>
    </p:spTree>
    <p:extLst>
      <p:ext uri="{BB962C8B-B14F-4D97-AF65-F5344CB8AC3E}">
        <p14:creationId xmlns:p14="http://schemas.microsoft.com/office/powerpoint/2010/main" val="121623169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51A3408-8BAF-4943-889D-11A0B4AADDBB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06FCD9C-29C1-28BE-EBCE-FE82116FED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4" cy="685799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B62575A-DBC2-2963-FC96-0E918DE6A2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1429719"/>
            <a:ext cx="6485370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TUDO QUE NOS DESTES POR AMOR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SEMPRE SERÁ TODO TEU, OH SENHOR</a:t>
            </a:r>
          </a:p>
        </p:txBody>
      </p:sp>
    </p:spTree>
    <p:extLst>
      <p:ext uri="{BB962C8B-B14F-4D97-AF65-F5344CB8AC3E}">
        <p14:creationId xmlns:p14="http://schemas.microsoft.com/office/powerpoint/2010/main" val="386009574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51A3408-8BAF-4943-889D-11A0B4AADDBB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33892F9-B73D-FE8C-0D74-133909260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4" cy="685799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B62575A-DBC2-2963-FC96-0E918DE6A2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1125023"/>
            <a:ext cx="648537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PAI EM TEU ABRAÇO NOSSA VIDA SE REFAZ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ONDE O PECADOR ENCONTRA A PAZ</a:t>
            </a:r>
          </a:p>
        </p:txBody>
      </p:sp>
    </p:spTree>
    <p:extLst>
      <p:ext uri="{BB962C8B-B14F-4D97-AF65-F5344CB8AC3E}">
        <p14:creationId xmlns:p14="http://schemas.microsoft.com/office/powerpoint/2010/main" val="348726607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32D5E-DF8F-5EBF-C694-C36C2FA74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FC99432-731A-F715-7A05-CB7E3F210F2F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191774A-D442-410A-2A89-0B35B9939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4" cy="685799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934F98D5-30A3-1D6E-D956-06111FB052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1125021"/>
            <a:ext cx="648537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TUDO O QUE DE GRAÇA RECEBEMOS VAMOS DAR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COM O PÃO E O VINHO NESTE ALTAR</a:t>
            </a:r>
          </a:p>
        </p:txBody>
      </p:sp>
    </p:spTree>
    <p:extLst>
      <p:ext uri="{BB962C8B-B14F-4D97-AF65-F5344CB8AC3E}">
        <p14:creationId xmlns:p14="http://schemas.microsoft.com/office/powerpoint/2010/main" val="66330508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F772B-4E98-48B0-FCFF-6253FF193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80AFEC7F-528D-02F0-AC96-5988EDCFD6A5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0807D64-A1BC-0F64-170E-F4CCFB207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4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DD222C0E-7339-280F-94A8-ADEFCC798CB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1429720"/>
            <a:ext cx="6485370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ENGRANDECES NOSSO NADA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ENGRANDECES NOSSO NADA</a:t>
            </a:r>
          </a:p>
        </p:txBody>
      </p:sp>
    </p:spTree>
    <p:extLst>
      <p:ext uri="{BB962C8B-B14F-4D97-AF65-F5344CB8AC3E}">
        <p14:creationId xmlns:p14="http://schemas.microsoft.com/office/powerpoint/2010/main" val="25126423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CONVITE À ORAÇÃO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ORAI, IRMÃOS E IRMÃS, PARA QUE ESTA NOSSA FAMÍLIA, REUNIDA EM NOME DE CRISTO, POSSA OFERECER UM SACRIFÍCIO QUE SEJA 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485645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40546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ACEITO POR DEUS PAI TODO-PODEROSO.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>
              <a:latin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TODOS: RECEBA O SENHOR POR TUAS MÃOS ESTE SACRIFÍCIO, PARA GLÓRIA DO SEU NOME, PARA NOSSO BEM E DE TODA A SUA SANTA IGREJA.</a:t>
            </a:r>
            <a:endParaRPr lang="pt-BR" i="0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39568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SOBRE AS OFERENDAS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Ó DEUS, FONTE DA VERDADEIRA PIEDADE E DA PAZ, CONCEDEI QUE VOS HONREMOS DIGNAMENTE NESTA CELEBRAÇÃO E, PELA FIEL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608634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5F60-F76F-6BF5-3ABA-29BCE432E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67DAD48-31F3-B1AF-F629-746AE1C63F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PARTICIPAÇÃO NOS SAGRADOS MISTÉRIOS, SEJAM REFORÇADOS OS LAÇOS QUE NOS UNEM. POR CRISTO, NOSSO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297500698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795587"/>
          </a:xfrm>
        </p:spPr>
        <p:txBody>
          <a:bodyPr>
            <a:noAutofit/>
          </a:bodyPr>
          <a:lstStyle/>
          <a:p>
            <a:pPr algn="ctr"/>
            <a:r>
              <a:rPr lang="pt-BR" sz="5100" dirty="0">
                <a:latin typeface="+mj-lt"/>
              </a:rPr>
              <a:t>LITURGIA EUCARÍSTICA</a:t>
            </a:r>
            <a:br>
              <a:rPr lang="pt-BR" sz="5100" dirty="0">
                <a:latin typeface="+mj-lt"/>
              </a:rPr>
            </a:br>
            <a:r>
              <a:rPr lang="pt-BR" sz="5100" dirty="0">
                <a:latin typeface="+mj-lt"/>
              </a:rPr>
              <a:t>ORAÇÃO EUCARÍSTICA SOBRE A RECONCILIAÇÃO II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3214255"/>
            <a:ext cx="8426451" cy="32754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 SENHOR ESTEJA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ELE ESTÁ NO MEIO DE NÓS.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57966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CORAÇÕES AO ALTO.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O NOSSO CORAÇÃO ESTÁ EM DEUS.</a:t>
            </a:r>
          </a:p>
        </p:txBody>
      </p:sp>
    </p:spTree>
    <p:extLst>
      <p:ext uri="{BB962C8B-B14F-4D97-AF65-F5344CB8AC3E}">
        <p14:creationId xmlns:p14="http://schemas.microsoft.com/office/powerpoint/2010/main" val="95278946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B70CA-680D-EE10-BF7B-7AC7A1647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9DF50AF-E36B-F238-7693-A6DD399A4C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DEMOS GRAÇAS AO SENHOR, NOSSO DEUS.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É NOSSO DEVER E NOSSA SALVAÇÃO.</a:t>
            </a:r>
          </a:p>
        </p:txBody>
      </p:sp>
    </p:spTree>
    <p:extLst>
      <p:ext uri="{BB962C8B-B14F-4D97-AF65-F5344CB8AC3E}">
        <p14:creationId xmlns:p14="http://schemas.microsoft.com/office/powerpoint/2010/main" val="374342772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94524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dirty="0">
                <a:latin typeface="+mn-lt"/>
              </a:rPr>
              <a:t>PADRE: </a:t>
            </a:r>
            <a:r>
              <a:rPr lang="pt-BR" dirty="0"/>
              <a:t>NA VERDADE, É DIGNO E JUSTO DAR-VOS GRAÇAS E CANTAR VOSSOS LOUVORES, DEUS PAI TODO-PODEROSO, POR TUDO QUE OPERAIS NESTE MUNDO, POR CRISTO, NOSSO SENHOR. NO MEIO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075456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945246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DA HUMANIDADE DIVIDIDA POR INIMIZADES E DISCÓRDIAS, SABEMOS POR EXPERIÊNCIA QUE VÓS LEVAIS AS PESSOAS A SE CONVERTER E BUSCAR A RECONCILIAÇÃO. PELO VOSSO ESPÍRITO SANTO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177195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945244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MOVEIS OS CORAÇÕES, DE MODO QUE OS INIMIGOS VOLTEM À AMIZADE, OS ADVERSÁRIOS SE DEEM AS MÃOS E OS POVOS PROCUREM REENCONTRAR A PAZ. É TAMBÉM OBRA DO VOSSO PODER, Ó PAI, 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57436637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945244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QUANDO O ÓDIO É VENCIDO PELO AMOR, A VINGANÇA DÁ LUGAR AO PERDÃO E A DISCÓRDIA SE CONVERTE EM MÚTUA AFEIÇÃO. POR ISSO, COM OS COROS CELESTES, NÓS VOS DAMOS GRAÇAS SEM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964876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2164039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CESSAR E PROCLAMAMOS AQUI NA TERRA A VOSSA GLÓRIA, CANTANDO (DIZENDO) A UMA SÓ VOZ: 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772151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3CAB0-CF7F-EB36-725D-BD96974B2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610273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</p:txBody>
      </p:sp>
    </p:spTree>
    <p:extLst>
      <p:ext uri="{BB962C8B-B14F-4D97-AF65-F5344CB8AC3E}">
        <p14:creationId xmlns:p14="http://schemas.microsoft.com/office/powerpoint/2010/main" val="324859492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6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CÉUS E TERRA PROCLAMAM A VOSSA GLÓRIA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HOSANA, HOSANA, HOSANA, HOSANA NAS ALTURAS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HOSANA, HOSANA, HOSANA, HOSANA NAS ALTURAS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140963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45008-A509-6884-E5E2-A0840EB10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50F27A7-D7BC-9D07-8B06-89B118C053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</p:txBody>
      </p:sp>
    </p:spTree>
    <p:extLst>
      <p:ext uri="{BB962C8B-B14F-4D97-AF65-F5344CB8AC3E}">
        <p14:creationId xmlns:p14="http://schemas.microsoft.com/office/powerpoint/2010/main" val="101712302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51214-FD99-C028-C956-70D3924DD5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CF2BD49-3F4F-D69D-FDE9-5EF2167885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5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BENDITO O QUE VEM EM NOME DO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HOSANA, HOSANA, HOSANA, HOSANA NAS ALTURAS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HOSANA, HOSANA, HOSANA, HOSANA NAS ALTURAS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416512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8FE52-AFD1-A660-E8B6-E5168F70F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E5931D5-FB86-CBBD-F2A9-BBB87CDEA5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SANTO, SANTO, SANTO É O SENHOR</a:t>
            </a:r>
          </a:p>
        </p:txBody>
      </p:sp>
    </p:spTree>
    <p:extLst>
      <p:ext uri="{BB962C8B-B14F-4D97-AF65-F5344CB8AC3E}">
        <p14:creationId xmlns:p14="http://schemas.microsoft.com/office/powerpoint/2010/main" val="382064265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37DB7-3F21-C820-1DC4-7E7E4A560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36605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573722"/>
            <a:ext cx="8426451" cy="5705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i="0" dirty="0">
                <a:effectLst/>
              </a:rPr>
              <a:t>SANTO, SANTO, SANTO, SENHOR DEUS DO UNIVERSO! O CÉU E A</a:t>
            </a:r>
            <a:r>
              <a:rPr lang="pt-BR" dirty="0"/>
              <a:t> </a:t>
            </a:r>
            <a:r>
              <a:rPr lang="pt-BR" i="0" dirty="0">
                <a:effectLst/>
              </a:rPr>
              <a:t>TERRA PROCLAMAM A VOSSA GLÓRIA. HOSANA NAS ALTURAS! BENDITO O QUE VEM EM NOME DO SENHOR! HOSANA NAS ALTURAS!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67521823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96235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PAI ONIPOTENTE, LOUVADO SOIS POR VOSSO FILHO JESUS CRISTO, QUE VEIO EM VOSSO NOME. ELE É A PALAVRA DE SALVAÇÃO PARA A HUMANIDADE, A MÃO QUE ESTENDEIS AOS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167028927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PECADORES E O CAMINHO PELO QUAL NOS É CONCEDIDA A VOSSA PAZ. QUANDO VOS ABANDONAMOS POR NOSSOS PECADOS, VÓS NOS RECONDUZISTES À RECONCILIAÇÃO POR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4365224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VOSSO FILHO, QUE POR NÓS ENTREGASTES À MORTE, PARA QUE VOLTÁSSEMOS A VÓS E NOS AMÁSSEMOS UNS AOS OUTROS. E AGORA, CELEBRANDO A RECONCILIAÇÃO QUE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47483204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CRISTO NOS TROUXE, VOS PEDIMOS: SANTIFICAI ESTAS OFERENDAS PELA EFUSÃO DO VOSSO ESPÍRITO, A FIM DE QUE SE TORNEM O CORPO E † O SANGUE DO VOSSO FILHO QUE NOS MANDOU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50181170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CELEBRAR ESTES MISTÉRIOS.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ENVIAI O VOSSO ESPÍRITO SANTO!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90695901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2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ANTES DE DAR A VIDA PARA NOS LIBERTAR, ESTANDO À MESA, JESUS TOMOU O PÃO EM SUAS MÃOS, PRONUNCIOU A BÊNÇÃO DE AÇÃO DE GRAÇAS, PARTIU E O DEU A SEUS DISCÍPULOS DIZENDO: </a:t>
            </a:r>
          </a:p>
        </p:txBody>
      </p:sp>
    </p:spTree>
    <p:extLst>
      <p:ext uri="{BB962C8B-B14F-4D97-AF65-F5344CB8AC3E}">
        <p14:creationId xmlns:p14="http://schemas.microsoft.com/office/powerpoint/2010/main" val="131719454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466033"/>
            <a:ext cx="8426451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TOMAI, TODOS, E COMEI: ISTO É O MEU CORPO, QUE SERÁ ENTREGUE POR VÓS. 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26252443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290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2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DO MESMO MODO, NO FIM DA CEIA, ELE TOMOU ESTE PRECIOSO CÁLICE EM SUAS SANTAS E VENERÁVEIS MÃOS, PRONUNCIOU NOVAMENTE A BÊNÇÃO DE AÇÃO DE GRAÇAS E O DEU A SEUS DISCÍPULOS, DIZENDO: 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535581128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TOMAI, TODOS, E BEBEI: ESTE É O CÁLICE DO MEU SANGUE, O SANGUE DA NOVA E ETERNA ALIANÇA, QUE SERÁ DERRAMADO POR VÓS E POR TODOS PARA REMISSÃO DOS PECADOS. FAZEI ISTO EM MEMÓRIA DE MIM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189354118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833849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MISTÉRIO DA FÉ!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ANUNCIAMOS, SENHOR, A VOSSA MORTE E PROCLAMAMOS A VOSSA RESSURREIÇÃO. VINDE, SENHOR JESUS!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44989867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FAZENDO, POIS, MEMÓRIA DA MORTE E RESSURREIÇÃO DO VOSSO FILHO QUE NOS DEIXOU ESTA PROVA DE AMOR, NÓS VOS OFERECEMOS AQUILO QUE NOS DESTES: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76507954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O SACRIFÍCIO DA PERFEITA RECONCILIAÇÃO.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ACEITAI, Ó SENHOR, A NOSSA OFERTA!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419795327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PAI SANTO, NESTE BANQUETE SALVÍFICO, SUPLICANTES, VOS PEDIMOS: ACEITAI-NOS TAMBÉM COM VOSSO FILHO E DAI-NOS O SEU ESPÍRITO PARA QUE NOS LIBERTE DE TUDO QUE NOS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7811572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5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SEPARA UNS DOS OUTROS.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O ESPÍRITO NOS UNA NUM SÓ CORPO! 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1431977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2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ELE FAÇA DA VOSSA IGREJA SINAL DE UNIDADE DO GÊNERO HUMANO E INSTRUMENTO DA VOSSA PAZ, E NOS CONSERVE EM COMUNHÃO COM O PAPA LEÃO XIV, O NOSSO BISPO ORANI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001400853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7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JOÃO, OS BISPOS DO MUNDO INTEIRO E TODO O VOSSO POVO.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LEMBRAI-VOS, Ó PAI DA VOSSA IGREJA!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8471111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PADRE: Ó PAI, QUE AGORA NOS REUNISTES, À MESA DO VOSSO FILHO, CONGREGAI-NOS TAMBÉM NA CEIA DA COMUNHÃO ETERNA NOS NOVOS CÉUS E NOVA TERRA, ONDE BRILHA A PLENITUDE DA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563370392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VOSSA PAZ, JUNTO COM A GLORIOSA VIRGEM MARIA, MÃE DE DEUS, OS APÓSTOLOS E TODOS OS SANTOS, OS NOSSOS IRMÃOS E AS PESSOAS DE TODOS OS POVOS E LÍNGUAS QUE MORRERAM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4271036331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NA VOSSA AMIZADE, EM CRISTO JESUS, SENHOR NOSSO. POR CRISTO, COM CRISTO, E EM CRISTO, A VÓS, DEUS PAI TODO-PODEROSO, NA UNIDADE DO ESPÍRITO SANTO, TODA HONRA E TODA GLÓRIA, 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220315930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4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POR TODOS OS SÉCULOS DOS SÉCULOS.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AMÉM.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403609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RITO DA COMUNHÃO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kumimoji="0" lang="pt-BR" altLang="pt-BR" i="0" u="none" strike="noStrike" cap="none" normalizeH="0" dirty="0">
                <a:ln>
                  <a:noFill/>
                </a:ln>
                <a:effectLst/>
                <a:latin typeface="+mn-lt"/>
              </a:rPr>
              <a:t>PADRE: </a:t>
            </a:r>
            <a:r>
              <a:rPr lang="pt-BR" dirty="0"/>
              <a:t>REZEMOS, COM AMOR E CONFIANÇA, A ORAÇÃO QUE O SENHOR JESUS NOS ENSINOU: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166731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E9F22-E7EE-6AF7-5F58-7A8AA385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2C468B5-03FE-0E1F-CD15-B2D3B044C4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</a:t>
            </a:r>
            <a:r>
              <a:rPr lang="pt-BR" b="1" i="0" u="none" strike="noStrike" dirty="0"/>
              <a:t>PAI NOSSO QUE ESTAIS NOS CÉUS, SANTIFICADO SEJA O VOSSO NOME, VENHA A NÓS O VOSSO REINO, SEJA FEITA A VOSSA VONTADE ASSIM NA TERRA COMO NO CÉU.</a:t>
            </a:r>
          </a:p>
        </p:txBody>
      </p:sp>
    </p:spTree>
    <p:extLst>
      <p:ext uri="{BB962C8B-B14F-4D97-AF65-F5344CB8AC3E}">
        <p14:creationId xmlns:p14="http://schemas.microsoft.com/office/powerpoint/2010/main" val="193210529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3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PÃO NOSSO DE </a:t>
            </a:r>
            <a:r>
              <a:rPr lang="pt-BR" b="1" i="0" u="none" strike="noStrike" dirty="0"/>
              <a:t>CADA DIA NOS DAI HOJE, PERDOAI-NOS AS NOSSAS OFENSAS ASSIM COMO NÓS PERDOAMOS A QUEM NOS TEM OFENDIDO, E NÃO NOS DEIXEIS CAIR EM TENTAÇÃO, MAS LIVRAI-NOS DO MAL.</a:t>
            </a:r>
          </a:p>
        </p:txBody>
      </p:sp>
    </p:spTree>
    <p:extLst>
      <p:ext uri="{BB962C8B-B14F-4D97-AF65-F5344CB8AC3E}">
        <p14:creationId xmlns:p14="http://schemas.microsoft.com/office/powerpoint/2010/main" val="301533873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LIVRAI-NOS DE TODOS OS MALES, Ó PAI, E DAI-NOS HOJE A VOSSA PAZ. AJUDADOS PELA VOSSA MISERICÓRDIA, SEJAMOS SEMPRE LIVRES DO PECADO E PROTEGIDOS DE TODOS 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351342692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2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PERIGOS, ENQUANTO AGUARDAMOS A FELIZ ESPERANÇA E A VINDA DO NOSSO SALVADOR, JESUS CRISTO.</a:t>
            </a: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VOSSO É O REINO, O PODER E A GLÓRIA PARA SEMPRE.</a:t>
            </a:r>
          </a:p>
        </p:txBody>
      </p:sp>
    </p:spTree>
    <p:extLst>
      <p:ext uri="{BB962C8B-B14F-4D97-AF65-F5344CB8AC3E}">
        <p14:creationId xmlns:p14="http://schemas.microsoft.com/office/powerpoint/2010/main" val="232387308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SENHOR JESUS CRISTO, DISSESTES AOS VOSSOS APÓSTOLOS: EU VOS DEIXO A PAZ, EU VOS DOU A MINHA PAZ. NÃO OLHEIS OS NOSSOS PECADOS, MAS A FÉ QUE ANIMA VOSSA IGREJA; DAI-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12752209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LHE, SEGUNDO O VOSSO DESEJO, A PAZ E A UNIDADE. VÓS QUE SOIS DEUS COM O PAI E O ESPÍRITO SANTO.</a:t>
            </a: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203717370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8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i="0" dirty="0">
                <a:effectLst/>
              </a:rPr>
              <a:t>A PAZ DO SENHOR ESTEJA SEMPRE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i="0" dirty="0">
                <a:effectLst/>
              </a:rPr>
              <a:t>O AMOR DE CRISTO NOS UNIU.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551674540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7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COMO FILHOS E FILHAS DO DEUS DA PAZ, SAUDAI-VOS COM UM GESTO DE COMUNHÃO FRATERNA.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880277446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0881496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7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CORDEIRO DE DEUS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QUE TIRAIS O PECADO DO MUNDO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TENDE PIEDADE DE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TENDE PIEDADE</a:t>
            </a:r>
          </a:p>
        </p:txBody>
      </p:sp>
    </p:spTree>
    <p:extLst>
      <p:ext uri="{BB962C8B-B14F-4D97-AF65-F5344CB8AC3E}">
        <p14:creationId xmlns:p14="http://schemas.microsoft.com/office/powerpoint/2010/main" val="224715279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8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>
                <a:latin typeface="+mn-lt"/>
              </a:rPr>
              <a:t>CORDEIRO DE DEUS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QUE TIRAIS O PECADO DO MUNDO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TENDE PIEDADE DE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TENDE PIEDADE</a:t>
            </a:r>
            <a:endParaRPr lang="pt-BR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484013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4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CORDEIRO DE DEUS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QUE TIRAIS O PECADO DO MUNDO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DAI-NOS VOSSA PAZ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DAI-NOS VOSSA PAZ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DAI-NOS VOSSA PAZ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DAI-NOS VOSSA PAZ</a:t>
            </a:r>
          </a:p>
        </p:txBody>
      </p:sp>
    </p:spTree>
    <p:extLst>
      <p:ext uri="{BB962C8B-B14F-4D97-AF65-F5344CB8AC3E}">
        <p14:creationId xmlns:p14="http://schemas.microsoft.com/office/powerpoint/2010/main" val="231193248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6C1C4-8016-1CA5-1922-307A221AA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21010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b="1" i="0" u="none" strike="noStrike" dirty="0"/>
              <a:t>CORDEIRO DE DEUS, QUE TIRAIS O PECADO DO MUNDO, TENDE PIEDADE DE NÓS. CORDEIRO DE DEUS, QUE TIRAIS O PECADO DO MUNDO, TENDE PIEDADE DE NÓS.</a:t>
            </a:r>
          </a:p>
        </p:txBody>
      </p:sp>
    </p:spTree>
    <p:extLst>
      <p:ext uri="{BB962C8B-B14F-4D97-AF65-F5344CB8AC3E}">
        <p14:creationId xmlns:p14="http://schemas.microsoft.com/office/powerpoint/2010/main" val="1615972436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466034"/>
            <a:ext cx="8426451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b="1" i="0" u="none" strike="noStrike" dirty="0"/>
              <a:t>CORDEIRO DE DEUS, QUE TIRAIS O PECADO DO MUNDO, DAI-NOS A PAZ.</a:t>
            </a:r>
          </a:p>
        </p:txBody>
      </p:sp>
    </p:spTree>
    <p:extLst>
      <p:ext uri="{BB962C8B-B14F-4D97-AF65-F5344CB8AC3E}">
        <p14:creationId xmlns:p14="http://schemas.microsoft.com/office/powerpoint/2010/main" val="1339541464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25560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4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(...) EIS O CORDEIRO DE DEUS, QUE TIRA O PECADO DO MUNDO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dirty="0"/>
              <a:t>SENHOR, EU NÃO SOU DIGNO(A) DE QUE ENTREIS EM MINHA MORADA,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48485537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770733"/>
            <a:ext cx="842645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MAS DIZEI UMA PALAVRA E SEREI SALVO(A).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264488471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79ECF3-5BFA-C47C-E95E-2B9F98C3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87245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CANTO DE COMUNHÃO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 ÉS MINHA VIDA, OUTRO DEUS NÃO HÁ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 ÉS MINHA ESTRADA, A MINHA VERDADE</a:t>
            </a:r>
          </a:p>
        </p:txBody>
      </p:sp>
    </p:spTree>
    <p:extLst>
      <p:ext uri="{BB962C8B-B14F-4D97-AF65-F5344CB8AC3E}">
        <p14:creationId xmlns:p14="http://schemas.microsoft.com/office/powerpoint/2010/main" val="72499459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EF8A5-0DEC-5C13-D350-0E97BA7D1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70627FC-D71F-55BF-A00F-C916334995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EM TUA PALAVRA EU CAMINHAREI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ENQUANTO EU VIVER E ATÉ QUANDO TU QUISERES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JÁ NÃO SENTIREI TEMOR, POIS ESTÁS AQUI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 ESTÁS NO MEIO DE NÓS</a:t>
            </a:r>
          </a:p>
        </p:txBody>
      </p:sp>
    </p:spTree>
    <p:extLst>
      <p:ext uri="{BB962C8B-B14F-4D97-AF65-F5344CB8AC3E}">
        <p14:creationId xmlns:p14="http://schemas.microsoft.com/office/powerpoint/2010/main" val="526985029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2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CREIO EM TI, SENHOR, VINDO DE MARIA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FILHO ETERNO E SANTO, HOMEM COMO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 MORRESTE POR AMOR, VIVO ESTÁS EM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UNIDADE TRINA COM O ESPÍRITO E O PAI</a:t>
            </a:r>
          </a:p>
        </p:txBody>
      </p:sp>
    </p:spTree>
    <p:extLst>
      <p:ext uri="{BB962C8B-B14F-4D97-AF65-F5344CB8AC3E}">
        <p14:creationId xmlns:p14="http://schemas.microsoft.com/office/powerpoint/2010/main" val="855018635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09D7D-6520-137E-EE29-C4A8A8401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5721887-88D0-64EE-AF30-D8F2FF992A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UM DIA, EU BEM SEI, TU RETORNARÁS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ABRIRÁS O REINO DO CÉU</a:t>
            </a:r>
          </a:p>
        </p:txBody>
      </p:sp>
    </p:spTree>
    <p:extLst>
      <p:ext uri="{BB962C8B-B14F-4D97-AF65-F5344CB8AC3E}">
        <p14:creationId xmlns:p14="http://schemas.microsoft.com/office/powerpoint/2010/main" val="1954536622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081BA-8C82-69D2-B620-A5B71855C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EDAD82-B190-77AA-0FE1-B49FA17907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 ÉS MINHA FORÇA, OUTRO DEUS NÃO HÁ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 ÉS MINHA PAZ, MINHA LIBERDADE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NADA NESTA VIDA NOS SEPARARÁ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EM TUAS MÃOS SEGURAS, MINHA VIDA GUARDARÁS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598847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B3ABA-FEFB-4145-6DED-CC5AA9F46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56EFEA3-2C34-87AA-BD9D-AA20C79127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466034"/>
            <a:ext cx="8426451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 NÃO TEMEREI O MAL, TU ME LIVRARÁS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NO TEU PERDÃO VIVEREI</a:t>
            </a:r>
          </a:p>
        </p:txBody>
      </p:sp>
    </p:spTree>
    <p:extLst>
      <p:ext uri="{BB962C8B-B14F-4D97-AF65-F5344CB8AC3E}">
        <p14:creationId xmlns:p14="http://schemas.microsoft.com/office/powerpoint/2010/main" val="1050386519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158E2-AD9E-44F6-4DC6-0921767BD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DBA7F27-5C00-52BF-F4AA-CF24776C26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Ó, SENHOR DA VIDA, CREIO SEMPRE EM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FILHO SALVADOR, EU ESPERO EM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SANTO ESPÍRITO DE AMOR, DESCE SOBRE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TU, DE MIL CAMINHOS, NOS CONDUZES A UMA FÉ</a:t>
            </a:r>
          </a:p>
        </p:txBody>
      </p:sp>
    </p:spTree>
    <p:extLst>
      <p:ext uri="{BB962C8B-B14F-4D97-AF65-F5344CB8AC3E}">
        <p14:creationId xmlns:p14="http://schemas.microsoft.com/office/powerpoint/2010/main" val="271513287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57F75-D4FF-7EAA-8DDF-186A8DF97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07B144A-CD16-8184-7D20-1220815A66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POR MIL ESTRADAS ONDE ANDARMOS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QUAL SEMENTE, NOS LEVARÁS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85150691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185A8-0FF3-8D29-7700-F8EE220E0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2824409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DEPOIS DA COMUNHÃO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PADRE: OREMOS: </a:t>
            </a:r>
            <a:r>
              <a:rPr lang="pt-BR" dirty="0"/>
              <a:t>SENHOR, QUE ALIMENTAIS E FORTALECEIS VOSSOS FIÉIS COM O PÃO DA PALAVRA E DA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2825643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FB6B3-56EA-F5AF-0C49-CCBE5E293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C6FF5AE-F6C9-CD01-4871-913D76F49E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EUCARISTIA, CONCEDEI-NOS DESFRUTAR DE TAL MODO DESTES DONS DO VOSSO AMADO FILHO, QUE MEREÇAMOS PARA SEMPRE VIVER EM COMUNHÃO COM ELE.</a:t>
            </a:r>
          </a:p>
        </p:txBody>
      </p:sp>
    </p:spTree>
    <p:extLst>
      <p:ext uri="{BB962C8B-B14F-4D97-AF65-F5344CB8AC3E}">
        <p14:creationId xmlns:p14="http://schemas.microsoft.com/office/powerpoint/2010/main" val="3425495168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BAC58-C0C8-8686-FEEF-A9ADC94D9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94B13DF-DD99-07C6-8412-6159F3E97F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4038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QUE VIVE E REINA PELOS SÉCULOS DOS SÉCULOS.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790140143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56AA6-A0F0-7969-86C4-16B92F070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6072702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FDE4C-A9BD-7735-8D12-C3BCCCCF6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E3B705-3593-82E8-0759-1216BC5E9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FINAIS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CONSAGRAÇÃO A NOSSA SENHORA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B1A754-6899-DB6E-A734-8D7A877FD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Ó SENHORA MINHA! Ó MINHA MÃE! EU ME OFEREÇO TODO(A) A VÓS, E EM PROVA DA MINHA DEVOÇÃO PARA CONVOSCO, VOS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4009584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2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b="1" i="0" u="none" strike="noStrike" dirty="0">
                <a:latin typeface="Montserrat" panose="02000505000000020004" pitchFamily="2" charset="0"/>
              </a:rPr>
              <a:t>CONSAGRO NESTE DIA E PARA SEMPRE: OS MEUS OLHOS, OS MEUS OUVIDOS, A MINHA BOCA, O MEU CORAÇÃO E INTEIRAMENTE TODO O MEU SER. E PORQUE ASSIM SOU VOSSO(A), Ó INCOMPARÁVEL MÃE, GUARDAI-ME</a:t>
            </a:r>
          </a:p>
        </p:txBody>
      </p:sp>
    </p:spTree>
    <p:extLst>
      <p:ext uri="{BB962C8B-B14F-4D97-AF65-F5344CB8AC3E}">
        <p14:creationId xmlns:p14="http://schemas.microsoft.com/office/powerpoint/2010/main" val="76132583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b="1" i="0" u="none" strike="noStrike" dirty="0">
                <a:latin typeface="Montserrat" panose="02000505000000020004" pitchFamily="2" charset="0"/>
              </a:rPr>
              <a:t>E DEFENDEI-ME COMO COISA E PROPRIEDADE VOSSA, LEMBRAI-VOS QUE VOS PERTENÇO, TERNA MÃE, SENHORA NOSSA. GUARDAI-ME E DEFENDEI-ME COMO COISA PRÓPRIA VOSSA. AMÉM.</a:t>
            </a:r>
          </a:p>
        </p:txBody>
      </p:sp>
    </p:spTree>
    <p:extLst>
      <p:ext uri="{BB962C8B-B14F-4D97-AF65-F5344CB8AC3E}">
        <p14:creationId xmlns:p14="http://schemas.microsoft.com/office/powerpoint/2010/main" val="889569864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136A6-BC5A-1542-75A5-4F0BA0EE2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97579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9095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FINAIS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ORAÇÃO DE NOSSA SENHORA DA PENHA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Ó VIRGEM DA PENHA, SOBERANA RAINHA, ESCOLHIDA DESDE TODA ETERNIDADE PARA MÃE DE TODOS E CONSOLAÇÃO DOS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8761878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9340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baseline="0" dirty="0"/>
              <a:t>AFLITOS; PELA VOSSA INTERCESSÃO, OFERECEMOS AO BOM DEUS ESTA HUMILDE ORAÇÃO.</a:t>
            </a:r>
          </a:p>
        </p:txBody>
      </p:sp>
    </p:spTree>
    <p:extLst>
      <p:ext uri="{BB962C8B-B14F-4D97-AF65-F5344CB8AC3E}">
        <p14:creationId xmlns:p14="http://schemas.microsoft.com/office/powerpoint/2010/main" val="2696035670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75569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5848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baseline="0" dirty="0"/>
              <a:t>ESPERANDO QUE, COM TÃO EFICAZ INTERCESSORA, SE SUPRA TODA A NOSSA IMPERFEIÇÃO. E VÓS, MISERICORDIOSO DEUS E SENHOR NOSSO, DIGNAI-VOS PROMOVER O AUMENTO DA FÉ E A UNIÃO DE TODOS OS CRISTÃOS.</a:t>
            </a:r>
          </a:p>
        </p:txBody>
      </p:sp>
    </p:spTree>
    <p:extLst>
      <p:ext uri="{BB962C8B-B14F-4D97-AF65-F5344CB8AC3E}">
        <p14:creationId xmlns:p14="http://schemas.microsoft.com/office/powerpoint/2010/main" val="2227268290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5850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baseline="0" dirty="0"/>
              <a:t>DERRAMAI, SENHOR, EM NOSSOS CORAÇÕES A GRAÇA PRECIOSA PARA QUE, CADA VEZ MAIS, CONFIEMOS NO PODER DE INTERCESSÃO DE NOSSA SENHORA DA PENHA E POSSAMOS, DEPOIS DA MORTE, PARTICIPAR DA SALVAÇÃO ETERNA. AMÉM.</a:t>
            </a:r>
          </a:p>
        </p:txBody>
      </p:sp>
    </p:spTree>
    <p:extLst>
      <p:ext uri="{BB962C8B-B14F-4D97-AF65-F5344CB8AC3E}">
        <p14:creationId xmlns:p14="http://schemas.microsoft.com/office/powerpoint/2010/main" val="1508917043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b="1" i="0" u="none" strike="noStrike" dirty="0">
                <a:latin typeface="Montserrat" panose="02000505000000020004" pitchFamily="2" charset="0"/>
              </a:rPr>
              <a:t>TODOS: </a:t>
            </a:r>
            <a:r>
              <a:rPr lang="pt-BR" dirty="0"/>
              <a:t>AVE MARIA, CHEIA DE GRAÇA, O SENHOR É CONVOSCO, BENDITA SOIS VÓS ENTRE AS MULHERES E BENDITO É O FRUTO DO VOSSO VENTRE, JESUS.</a:t>
            </a:r>
            <a:endParaRPr lang="pt-BR" b="1" i="0" u="none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471361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SANTA MARIA, MÃE DE DEUS, ROGAI POR NÓS PECADORES, AGORA E NA HORA DA NOSSA MORTE. AMÉM.</a:t>
            </a:r>
            <a:endParaRPr lang="pt-BR" b="1" i="0" u="none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04464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0AC50-1169-6866-6435-BD7DAB6C9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435DDD1-217A-1F46-18A8-1B040E3F35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033094"/>
            <a:ext cx="8426451" cy="278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b="1" i="0" u="none" strike="noStrike" dirty="0">
                <a:latin typeface="Montserrat" panose="02000505000000020004" pitchFamily="2" charset="0"/>
              </a:rPr>
              <a:t>PADRE: NOSSA SENHORA DA PENHA,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b="1" i="0" u="none" strike="noStrike" dirty="0">
                <a:latin typeface="Montserrat" panose="02000505000000020004" pitchFamily="2" charset="0"/>
              </a:rPr>
              <a:t>TODOS: ROGAI POR NÓS.</a:t>
            </a:r>
          </a:p>
        </p:txBody>
      </p:sp>
    </p:spTree>
    <p:extLst>
      <p:ext uri="{BB962C8B-B14F-4D97-AF65-F5344CB8AC3E}">
        <p14:creationId xmlns:p14="http://schemas.microsoft.com/office/powerpoint/2010/main" val="63912381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560D-1A8C-DD59-7F67-8525716D1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675527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9095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FINAIS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BENÇÃO FINAL E DESPEDIDA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 SENHOR ESTEJA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>
              <a:latin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ELE ESTÁ NO MEIO DE NÓS.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0692499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033091"/>
            <a:ext cx="8426451" cy="2786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DEUS VOS ABENÇOE E VOS GUARDE.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251970847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F1919-B0E4-E546-F47E-A111FB88B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BA28C37-A182-E427-7068-8E1DE23403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728393"/>
            <a:ext cx="8426451" cy="339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ELE VOS MOSTRE A SUA FACE E SE COMPADEÇA DE VÓS.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3818786932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174A4-9C67-F0C3-E35E-DA1586630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E6537A9-DDF9-DD93-A8EF-784AD5BC1C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728393"/>
            <a:ext cx="8426451" cy="339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VOLVA PARA VÓS O SEU OLHAR E VOS DÊ A SUA PAZ.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2704118783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1554641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BENEDICAT VOS OMNIPOTENS DEUS: PATER, ET FILIUS, ET SPÍRITUS SANCTUS.</a:t>
            </a:r>
            <a:br>
              <a:rPr lang="pt-BR" dirty="0"/>
            </a:br>
            <a:br>
              <a:rPr lang="pt-BR" dirty="0"/>
            </a:b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2159703672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2C700-D34A-815A-C4C0-DF77A889E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7A30313-D13B-453C-BBDB-41B7CCDE44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2468737"/>
            <a:ext cx="8426451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ITE, MISSA EST.</a:t>
            </a:r>
            <a:br>
              <a:rPr lang="pt-BR" dirty="0"/>
            </a:br>
            <a:br>
              <a:rPr lang="pt-BR" dirty="0"/>
            </a:br>
            <a:r>
              <a:rPr lang="pt-BR" dirty="0"/>
              <a:t>TODOS: DEO GRATIAS.</a:t>
            </a:r>
          </a:p>
        </p:txBody>
      </p:sp>
    </p:spTree>
    <p:extLst>
      <p:ext uri="{BB962C8B-B14F-4D97-AF65-F5344CB8AC3E}">
        <p14:creationId xmlns:p14="http://schemas.microsoft.com/office/powerpoint/2010/main" val="1880186042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RITOS FINAIS</a:t>
            </a:r>
            <a:br>
              <a:rPr lang="pt-BR" dirty="0"/>
            </a:br>
            <a:r>
              <a:rPr lang="pt-BR" dirty="0"/>
              <a:t>CANTO FINAL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995055"/>
            <a:ext cx="8426450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UM CORAÇÃO GRATO, Ó SENHOR, É O QUE VOS DAMOS NESTE JUBILEU. </a:t>
            </a:r>
            <a:endParaRPr lang="pt-BR" b="0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</p:txBody>
      </p:sp>
    </p:spTree>
    <p:extLst>
      <p:ext uri="{BB962C8B-B14F-4D97-AF65-F5344CB8AC3E}">
        <p14:creationId xmlns:p14="http://schemas.microsoft.com/office/powerpoint/2010/main" val="3320914073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92008-DD93-032A-4866-A48B1E5B9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E56CD1C-BC22-0EAE-A864-E0C256011F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468738"/>
            <a:ext cx="8426451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UM JUBILEU DE GRAÇA E UNIDADE, É A PRESENÇA DA IGREJA DO SENHOR! </a:t>
            </a:r>
            <a:endParaRPr lang="pt-BR" b="0" dirty="0"/>
          </a:p>
        </p:txBody>
      </p:sp>
    </p:spTree>
    <p:extLst>
      <p:ext uri="{BB962C8B-B14F-4D97-AF65-F5344CB8AC3E}">
        <p14:creationId xmlns:p14="http://schemas.microsoft.com/office/powerpoint/2010/main" val="427962070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3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NESTA CIDADE QUE É MARAVILHOSA, RESPLANDECE O CRISTO REDENTOR!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NESTA CIDADE QUE É MARAVILHOSA, RESPLANDECE O CRISTO REDENTOR!</a:t>
            </a:r>
          </a:p>
        </p:txBody>
      </p:sp>
    </p:spTree>
    <p:extLst>
      <p:ext uri="{BB962C8B-B14F-4D97-AF65-F5344CB8AC3E}">
        <p14:creationId xmlns:p14="http://schemas.microsoft.com/office/powerpoint/2010/main" val="2397570323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RIO BENDITO, TERRA CONSAGRADA,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OUVISTE CEDO A VOZ DA SALVAÇÃO!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NA PRELAZIA, A FÉ FOI SEMEADA, FRUTIFICOU EM SANTA MISSÃO. </a:t>
            </a:r>
            <a:endParaRPr lang="pt-BR" sz="4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23749897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</p:txBody>
      </p:sp>
    </p:spTree>
    <p:extLst>
      <p:ext uri="{BB962C8B-B14F-4D97-AF65-F5344CB8AC3E}">
        <p14:creationId xmlns:p14="http://schemas.microsoft.com/office/powerpoint/2010/main" val="2583934780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3F38F-D69E-95D8-C814-5789755D3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195C242-A2AF-A635-D30A-56C073DDFA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DOS ALTOS MORROS AOS MARES EM FESTA,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ECOA FIRME A PREGAÇÃO DO AMOR: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 BOA-NOVA, COM CORAGEM E FÉ, ILUMINA O POVO DO SENHOR! </a:t>
            </a:r>
            <a:endParaRPr lang="pt-BR" sz="4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6539052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30F87-F96A-F042-2626-E86EF8B90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D6B123D-F6C7-423E-D33A-FB5222A994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</p:txBody>
      </p:sp>
    </p:spTree>
    <p:extLst>
      <p:ext uri="{BB962C8B-B14F-4D97-AF65-F5344CB8AC3E}">
        <p14:creationId xmlns:p14="http://schemas.microsoft.com/office/powerpoint/2010/main" val="4105275280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DFAB3-D313-72FA-B688-53018871F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17405B0-254F-29D1-7444-AADB942E9E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40546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UM CORAÇÃO GRATO, Ó SENHOR, É O QUE VOS DAMOS NESTE JUBILEU. </a:t>
            </a:r>
            <a:endParaRPr lang="pt-BR" b="0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UM JUBILEU DE GRAÇA E UNIDADE, É A PRESENÇA DA IGREJA DO SENHOR! </a:t>
            </a:r>
            <a:endParaRPr lang="pt-BR" b="0" dirty="0"/>
          </a:p>
        </p:txBody>
      </p:sp>
    </p:spTree>
    <p:extLst>
      <p:ext uri="{BB962C8B-B14F-4D97-AF65-F5344CB8AC3E}">
        <p14:creationId xmlns:p14="http://schemas.microsoft.com/office/powerpoint/2010/main" val="3074848069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46169-ADD4-F490-93CF-4AA45B130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D1E6B46-0D79-686F-1DC7-19FCD1C1D8B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3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NESTA CIDADE QUE É MARAVILHOSA, RESPLANDECE O CRISTO REDENTOR!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NESTA CIDADE QUE É MARAVILHOSA, RESPLANDECE O CRISTO REDENTOR!</a:t>
            </a:r>
          </a:p>
        </p:txBody>
      </p:sp>
    </p:spTree>
    <p:extLst>
      <p:ext uri="{BB962C8B-B14F-4D97-AF65-F5344CB8AC3E}">
        <p14:creationId xmlns:p14="http://schemas.microsoft.com/office/powerpoint/2010/main" val="2826396117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50FC5-3FA1-5A36-9488-3633BEB30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233DC5E-582E-CA79-BEA1-1F7C739452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2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TRÊS SÉCULOS E MEIO DE DIOCESE,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SEMEADORA DO REINO DE PAZ,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NA EUCARISTIA ENCONTRA A SUA FORÇA, NA CARIDADE, A VIDA SE REFAZ. </a:t>
            </a:r>
            <a:endParaRPr lang="pt-BR" sz="4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23491999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B21FE-91A1-8F67-5C3B-505EFA211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F90D0B6-4F72-BE18-8A21-5A212C0FFF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</p:txBody>
      </p:sp>
    </p:spTree>
    <p:extLst>
      <p:ext uri="{BB962C8B-B14F-4D97-AF65-F5344CB8AC3E}">
        <p14:creationId xmlns:p14="http://schemas.microsoft.com/office/powerpoint/2010/main" val="3000284484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32A6D-3B7D-3F23-C5E6-770A8528B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CA332AE-987B-58C1-6889-00D19108B1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3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SANGUE FORTE DO MÁRTIR VALENTE,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NOS INSPIRA A LUTAR COM ARDOR: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SEBASTIÃO, FIEL COMBATENTE, INTERCEDE A DEUS POR NÓS, COM AMOR! </a:t>
            </a:r>
            <a:endParaRPr lang="pt-BR" sz="4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33676670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F70BA-3F2E-CF42-7ED1-A0BB0CC8B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CEDBF54-D769-0217-76A2-C70998D347A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</p:txBody>
      </p:sp>
    </p:spTree>
    <p:extLst>
      <p:ext uri="{BB962C8B-B14F-4D97-AF65-F5344CB8AC3E}">
        <p14:creationId xmlns:p14="http://schemas.microsoft.com/office/powerpoint/2010/main" val="345399586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A25A9-FDE5-F61D-8612-6C61CC10B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D94277C-09ED-E369-7503-7BDE5B74B8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40546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UM CORAÇÃO GRATO, Ó SENHOR, É O QUE VOS DAMOS NESTE JUBILEU. </a:t>
            </a:r>
            <a:endParaRPr lang="pt-BR" b="0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UM JUBILEU DE GRAÇA E UNIDADE, É A PRESENÇA DA IGREJA DO SENHOR! </a:t>
            </a:r>
            <a:endParaRPr lang="pt-BR" b="0" dirty="0"/>
          </a:p>
        </p:txBody>
      </p:sp>
    </p:spTree>
    <p:extLst>
      <p:ext uri="{BB962C8B-B14F-4D97-AF65-F5344CB8AC3E}">
        <p14:creationId xmlns:p14="http://schemas.microsoft.com/office/powerpoint/2010/main" val="3522084658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B9B22-6817-AB49-B7D0-66BC1ABF7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6784AF6-E52E-DDB4-6A64-46DE6440D1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3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NESTA CIDADE QUE É MARAVILHOSA, RESPLANDECE O CRISTO REDENTOR!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NESTA CIDADE QUE É MARAVILHOSA, RESPLANDECE O CRISTO REDENTOR!</a:t>
            </a:r>
          </a:p>
        </p:txBody>
      </p:sp>
    </p:spTree>
    <p:extLst>
      <p:ext uri="{BB962C8B-B14F-4D97-AF65-F5344CB8AC3E}">
        <p14:creationId xmlns:p14="http://schemas.microsoft.com/office/powerpoint/2010/main" val="1848427809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6C67F-83EA-C623-9294-9922F270E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5DAAB1D-EBB0-2ADD-AEB4-39F5FD88FC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CAMINHA A IGREJA EM MISSÃO CONSTANTE,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COM SEU PASTOR EM COMUNHÃO DE AMOR.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POVO ORANTE, ALEGRE E VIBRANTE, ANUNCIA O CRISTO COM ARDOR. </a:t>
            </a:r>
            <a:endParaRPr lang="pt-BR" sz="4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63810663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326C3-1A06-5F34-E550-04F6F3E71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B392587-C183-B27C-6AE5-E0CE3DEABA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</p:txBody>
      </p:sp>
    </p:spTree>
    <p:extLst>
      <p:ext uri="{BB962C8B-B14F-4D97-AF65-F5344CB8AC3E}">
        <p14:creationId xmlns:p14="http://schemas.microsoft.com/office/powerpoint/2010/main" val="3415514049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F0589-AC7A-6F19-E634-9264CDA00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70D3087-7B55-3778-D491-01046D541F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4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DAS COMUNIDADES, FLORESCE A VIDA, DO EVANGELHO NASCE A ESPERANÇA.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HOJE LOUVAMOS, COM VOZ AGRADECIDA, ESSA HISTÓRIA DE LUZ E CONFIANÇA. </a:t>
            </a:r>
            <a:endParaRPr lang="pt-BR" sz="4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47728056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AD210-A78D-4D8B-9E59-B51E2F381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F3A61D8-E25D-BBF7-3815-9388F5EC9A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</p:txBody>
      </p:sp>
    </p:spTree>
    <p:extLst>
      <p:ext uri="{BB962C8B-B14F-4D97-AF65-F5344CB8AC3E}">
        <p14:creationId xmlns:p14="http://schemas.microsoft.com/office/powerpoint/2010/main" val="3113524262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DA034-B0F3-444C-C586-84C18C16F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7D267A7-C750-274B-C074-4D4E435F12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40546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UM CORAÇÃO GRATO, Ó SENHOR, É O QUE VOS DAMOS NESTE JUBILEU. </a:t>
            </a:r>
            <a:endParaRPr lang="pt-BR" b="0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TANTAS GRAÇAS, TANTOS BENEFÍCIOS, OBRIGADO, SENHOR E NOSSO DEUS.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UM JUBILEU DE GRAÇA E UNIDADE, É A PRESENÇA DA IGREJA DO SENHOR! </a:t>
            </a:r>
            <a:endParaRPr lang="pt-BR" b="0" dirty="0"/>
          </a:p>
        </p:txBody>
      </p:sp>
    </p:spTree>
    <p:extLst>
      <p:ext uri="{BB962C8B-B14F-4D97-AF65-F5344CB8AC3E}">
        <p14:creationId xmlns:p14="http://schemas.microsoft.com/office/powerpoint/2010/main" val="676629935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06518-E735-3B94-A04B-E0CCC6E4D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55C0EA4-97B6-D6C3-EE70-37D5BC6A83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3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NESTA CIDADE QUE É MARAVILHOSA, RESPLANDECE O CRISTO REDENTOR!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NESTA CIDADE QUE É MARAVILHOSA, RESPLANDECE O CRISTO REDENTOR!</a:t>
            </a:r>
          </a:p>
        </p:txBody>
      </p:sp>
    </p:spTree>
    <p:extLst>
      <p:ext uri="{BB962C8B-B14F-4D97-AF65-F5344CB8AC3E}">
        <p14:creationId xmlns:p14="http://schemas.microsoft.com/office/powerpoint/2010/main" val="453551509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 IGREJ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1">
      <a:majorFont>
        <a:latin typeface="Montserrat Black"/>
        <a:ea typeface=""/>
        <a:cs typeface=""/>
      </a:majorFont>
      <a:minorFont>
        <a:latin typeface="Montserrat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 IGREJA" id="{D3276D67-A9A5-4695-A86F-0D53B5399619}" vid="{21C150A6-3341-45C7-B5F7-528BB8BAE7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20226</TotalTime>
  <Words>4722</Words>
  <Application>Microsoft Office PowerPoint</Application>
  <PresentationFormat>Apresentação na tela (4:3)</PresentationFormat>
  <Paragraphs>408</Paragraphs>
  <Slides>212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212</vt:i4>
      </vt:variant>
    </vt:vector>
  </HeadingPairs>
  <TitlesOfParts>
    <vt:vector size="216" baseType="lpstr">
      <vt:lpstr>Arial</vt:lpstr>
      <vt:lpstr>Montserrat</vt:lpstr>
      <vt:lpstr>Montserrat Black</vt:lpstr>
      <vt:lpstr>SLIDES IGREJA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INICIAIS CANTO DE ENTRADA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INICIAIS SAUDAÇÃO</vt:lpstr>
      <vt:lpstr>Apresentação do PowerPoint</vt:lpstr>
      <vt:lpstr>Apresentação do PowerPoint</vt:lpstr>
      <vt:lpstr>RITOS INICIAIS ATO PENITENCIAL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INICIAIS HINO DE LOUVOR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INICIAIS COLETA</vt:lpstr>
      <vt:lpstr>Apresentação do PowerPoint</vt:lpstr>
      <vt:lpstr>Apresentação do PowerPoint</vt:lpstr>
      <vt:lpstr>Apresentação do PowerPoint</vt:lpstr>
      <vt:lpstr>LITURGIA DA PALAVRA</vt:lpstr>
      <vt:lpstr>LITURGIA DA PALAVRA PRIMEIRA LEITURA Ez 33,7-9</vt:lpstr>
      <vt:lpstr>Apresentação do PowerPoint</vt:lpstr>
      <vt:lpstr>Apresentação do PowerPoint</vt:lpstr>
      <vt:lpstr>Apresentação do PowerPoint</vt:lpstr>
      <vt:lpstr>Apresentação do PowerPoint</vt:lpstr>
      <vt:lpstr>LITURGIA DA PALAVRA SALMO RESPONSORIAL Sl 94(95),1-2.6-7.8-9 (R. 8)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DA PALAVRA SEGUNDA LEITURA Rm 13,8-10</vt:lpstr>
      <vt:lpstr>Apresentação do PowerPoint</vt:lpstr>
      <vt:lpstr>Apresentação do PowerPoint</vt:lpstr>
      <vt:lpstr>Apresentação do PowerPoint</vt:lpstr>
      <vt:lpstr>Apresentação do PowerPoint</vt:lpstr>
      <vt:lpstr>LITURGIA DA PALAVRA ACLAMAÇÃO AO EVANGELHO</vt:lpstr>
      <vt:lpstr>Apresentação do PowerPoint</vt:lpstr>
      <vt:lpstr>Apresentação do PowerPoint</vt:lpstr>
      <vt:lpstr>Apresentação do PowerPoint</vt:lpstr>
      <vt:lpstr>LITURGIA DA PALAVRA EVANGELHO Mt 18,15-20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DA PALAVRA PROFISSÃO DE FÉ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DA PALAVRA ORAÇÃO DOS FIÉIS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  CANTO DAS OFERTAS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CONVITE À ORAÇÃO</vt:lpstr>
      <vt:lpstr>Apresentação do PowerPoint</vt:lpstr>
      <vt:lpstr>LITURGIA EUCARÍSTICA SOBRE AS OFERENDAS</vt:lpstr>
      <vt:lpstr>Apresentação do PowerPoint</vt:lpstr>
      <vt:lpstr>LITURGIA EUCARÍSTICA ORAÇÃO EUCARÍSTICA SOBRE A RECONCILIAÇÃO II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RITO DA COMUNHÃO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CANTO DE COMUNHÃO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DEPOIS DA COMUNHÃO</vt:lpstr>
      <vt:lpstr>Apresentação do PowerPoint</vt:lpstr>
      <vt:lpstr>Apresentação do PowerPoint</vt:lpstr>
      <vt:lpstr>Apresentação do PowerPoint</vt:lpstr>
      <vt:lpstr>RITOS FINAIS CONSAGRAÇÃO A NOSSA SENHORA</vt:lpstr>
      <vt:lpstr>Apresentação do PowerPoint</vt:lpstr>
      <vt:lpstr>Apresentação do PowerPoint</vt:lpstr>
      <vt:lpstr>Apresentação do PowerPoint</vt:lpstr>
      <vt:lpstr>RITOS FINAIS ORAÇÃO DE NOSSA SENHORA DA PENHA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FINAIS BENÇÃO FINAL E DESPEDIDA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FINAIS CANTO FINAL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Bernardo Ribeiro Ferreira</dc:creator>
  <cp:lastModifiedBy>Bernardo Ribeiro Ferreira</cp:lastModifiedBy>
  <cp:revision>928</cp:revision>
  <dcterms:created xsi:type="dcterms:W3CDTF">2021-10-04T23:18:54Z</dcterms:created>
  <dcterms:modified xsi:type="dcterms:W3CDTF">2026-09-04T22:12:20Z</dcterms:modified>
</cp:coreProperties>
</file>